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826" r:id="rId2"/>
    <p:sldId id="859" r:id="rId3"/>
    <p:sldId id="860" r:id="rId4"/>
    <p:sldId id="861" r:id="rId5"/>
    <p:sldId id="862" r:id="rId6"/>
    <p:sldId id="863" r:id="rId7"/>
    <p:sldId id="864" r:id="rId8"/>
    <p:sldId id="865" r:id="rId9"/>
    <p:sldId id="866" r:id="rId10"/>
    <p:sldId id="867" r:id="rId11"/>
    <p:sldId id="868" r:id="rId12"/>
    <p:sldId id="869" r:id="rId13"/>
    <p:sldId id="870" r:id="rId14"/>
    <p:sldId id="871" r:id="rId15"/>
    <p:sldId id="872" r:id="rId16"/>
    <p:sldId id="873" r:id="rId17"/>
    <p:sldId id="874" r:id="rId18"/>
    <p:sldId id="876" r:id="rId19"/>
    <p:sldId id="877" r:id="rId20"/>
    <p:sldId id="878" r:id="rId21"/>
    <p:sldId id="879" r:id="rId22"/>
    <p:sldId id="890" r:id="rId23"/>
    <p:sldId id="880" r:id="rId24"/>
    <p:sldId id="881" r:id="rId25"/>
    <p:sldId id="882" r:id="rId26"/>
    <p:sldId id="883" r:id="rId27"/>
    <p:sldId id="884" r:id="rId28"/>
    <p:sldId id="885" r:id="rId29"/>
    <p:sldId id="886" r:id="rId30"/>
    <p:sldId id="887" r:id="rId31"/>
    <p:sldId id="888" r:id="rId32"/>
    <p:sldId id="889" r:id="rId33"/>
    <p:sldId id="891" r:id="rId34"/>
    <p:sldId id="892" r:id="rId35"/>
    <p:sldId id="893" r:id="rId36"/>
    <p:sldId id="894" r:id="rId37"/>
    <p:sldId id="895" r:id="rId38"/>
    <p:sldId id="896" r:id="rId39"/>
    <p:sldId id="897" r:id="rId40"/>
    <p:sldId id="898" r:id="rId41"/>
    <p:sldId id="899" r:id="rId42"/>
    <p:sldId id="900" r:id="rId43"/>
    <p:sldId id="901" r:id="rId44"/>
    <p:sldId id="902" r:id="rId45"/>
    <p:sldId id="903" r:id="rId4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5328D"/>
    <a:srgbClr val="003399"/>
    <a:srgbClr val="0033CC"/>
    <a:srgbClr val="FFFF00"/>
    <a:srgbClr val="6699FF"/>
    <a:srgbClr val="042D7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6" autoAdjust="0"/>
    <p:restoredTop sz="89857" autoAdjust="0"/>
  </p:normalViewPr>
  <p:slideViewPr>
    <p:cSldViewPr>
      <p:cViewPr varScale="1">
        <p:scale>
          <a:sx n="62" d="100"/>
          <a:sy n="62" d="100"/>
        </p:scale>
        <p:origin x="-19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4E63A-DED3-494A-BE8E-CA9784A35DF5}" type="doc">
      <dgm:prSet loTypeId="urn:microsoft.com/office/officeart/2005/8/layout/hierarchy1" loCatId="hierarchy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nl-NL"/>
        </a:p>
      </dgm:t>
    </dgm:pt>
    <dgm:pt modelId="{35B8F3B0-49F0-438E-9EF0-32C02C50C499}">
      <dgm:prSet phldrT="[Tekst]"/>
      <dgm:spPr/>
      <dgm:t>
        <a:bodyPr/>
        <a:lstStyle/>
        <a:p>
          <a:r>
            <a:rPr lang="nl-NL" dirty="0" smtClean="0"/>
            <a:t>Hele taak</a:t>
          </a:r>
          <a:endParaRPr lang="nl-NL" dirty="0"/>
        </a:p>
      </dgm:t>
    </dgm:pt>
    <dgm:pt modelId="{6E67B9F3-0621-4E0E-AB83-504CC65C8B8D}" type="parTrans" cxnId="{8448C3AA-F986-4E13-B554-0D1C64734F09}">
      <dgm:prSet/>
      <dgm:spPr/>
      <dgm:t>
        <a:bodyPr/>
        <a:lstStyle/>
        <a:p>
          <a:endParaRPr lang="nl-NL"/>
        </a:p>
      </dgm:t>
    </dgm:pt>
    <dgm:pt modelId="{45F3D3D1-0A47-4DCF-9267-7DF71143B7C1}" type="sibTrans" cxnId="{8448C3AA-F986-4E13-B554-0D1C64734F09}">
      <dgm:prSet/>
      <dgm:spPr/>
      <dgm:t>
        <a:bodyPr/>
        <a:lstStyle/>
        <a:p>
          <a:endParaRPr lang="nl-NL"/>
        </a:p>
      </dgm:t>
    </dgm:pt>
    <dgm:pt modelId="{C9767500-4358-4981-B061-DAEEAE6CCF22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3DA5A650-B711-461A-BC77-60A8BB732D44}" type="parTrans" cxnId="{B32B899F-D509-4B53-8F5C-A40183CF93ED}">
      <dgm:prSet/>
      <dgm:spPr/>
      <dgm:t>
        <a:bodyPr/>
        <a:lstStyle/>
        <a:p>
          <a:endParaRPr lang="nl-NL"/>
        </a:p>
      </dgm:t>
    </dgm:pt>
    <dgm:pt modelId="{44D2B129-E8A2-42A4-A163-A4E23EE72F2B}" type="sibTrans" cxnId="{B32B899F-D509-4B53-8F5C-A40183CF93ED}">
      <dgm:prSet/>
      <dgm:spPr/>
      <dgm:t>
        <a:bodyPr/>
        <a:lstStyle/>
        <a:p>
          <a:endParaRPr lang="nl-NL"/>
        </a:p>
      </dgm:t>
    </dgm:pt>
    <dgm:pt modelId="{E533AA22-BD3F-427C-BECD-482137DBACAB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49A92467-2A21-4818-9EF2-BC5FB801AB09}" type="parTrans" cxnId="{4294760A-5912-4DB1-82D5-96F52763C05B}">
      <dgm:prSet/>
      <dgm:spPr/>
      <dgm:t>
        <a:bodyPr/>
        <a:lstStyle/>
        <a:p>
          <a:endParaRPr lang="nl-NL"/>
        </a:p>
      </dgm:t>
    </dgm:pt>
    <dgm:pt modelId="{4A0732B2-D917-44BD-8092-349AE0FA4A56}" type="sibTrans" cxnId="{4294760A-5912-4DB1-82D5-96F52763C05B}">
      <dgm:prSet/>
      <dgm:spPr/>
      <dgm:t>
        <a:bodyPr/>
        <a:lstStyle/>
        <a:p>
          <a:endParaRPr lang="nl-NL"/>
        </a:p>
      </dgm:t>
    </dgm:pt>
    <dgm:pt modelId="{D6155BD5-4877-489B-83A4-BCB5F7ED7971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734CE177-748A-4682-8280-5AA6C36AB1AC}" type="parTrans" cxnId="{52FEAD6B-74A9-44AF-80A5-4987F0204CC7}">
      <dgm:prSet/>
      <dgm:spPr/>
      <dgm:t>
        <a:bodyPr/>
        <a:lstStyle/>
        <a:p>
          <a:endParaRPr lang="nl-NL"/>
        </a:p>
      </dgm:t>
    </dgm:pt>
    <dgm:pt modelId="{7F28506A-0B44-499E-8DC7-09F77B5D8439}" type="sibTrans" cxnId="{52FEAD6B-74A9-44AF-80A5-4987F0204CC7}">
      <dgm:prSet/>
      <dgm:spPr/>
      <dgm:t>
        <a:bodyPr/>
        <a:lstStyle/>
        <a:p>
          <a:endParaRPr lang="nl-NL"/>
        </a:p>
      </dgm:t>
    </dgm:pt>
    <dgm:pt modelId="{FD953F67-3E19-4110-8A72-3A3B87C97A1F}" type="pres">
      <dgm:prSet presAssocID="{1FF4E63A-DED3-494A-BE8E-CA9784A35D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E16CE4-E007-4B76-9E09-611A19F8B337}" type="pres">
      <dgm:prSet presAssocID="{35B8F3B0-49F0-438E-9EF0-32C02C50C499}" presName="hierRoot1" presStyleCnt="0"/>
      <dgm:spPr/>
    </dgm:pt>
    <dgm:pt modelId="{A36B3026-0FE1-40A8-93D2-071D638C51F3}" type="pres">
      <dgm:prSet presAssocID="{35B8F3B0-49F0-438E-9EF0-32C02C50C499}" presName="composite" presStyleCnt="0"/>
      <dgm:spPr/>
    </dgm:pt>
    <dgm:pt modelId="{E91C2C13-E93D-4637-BFAF-B13209A27E43}" type="pres">
      <dgm:prSet presAssocID="{35B8F3B0-49F0-438E-9EF0-32C02C50C499}" presName="background" presStyleLbl="node0" presStyleIdx="0" presStyleCnt="1"/>
      <dgm:spPr/>
    </dgm:pt>
    <dgm:pt modelId="{B8B1E796-4595-4D58-B66C-E143AB5B0C38}" type="pres">
      <dgm:prSet presAssocID="{35B8F3B0-49F0-438E-9EF0-32C02C50C49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85EDF-4288-46F3-BE5F-80810B583ED8}" type="pres">
      <dgm:prSet presAssocID="{35B8F3B0-49F0-438E-9EF0-32C02C50C499}" presName="hierChild2" presStyleCnt="0"/>
      <dgm:spPr/>
    </dgm:pt>
    <dgm:pt modelId="{9E11AC3B-03E8-4357-8306-197C91C4D776}" type="pres">
      <dgm:prSet presAssocID="{3DA5A650-B711-461A-BC77-60A8BB732D4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0057236-3228-402F-A2AD-55B6E9CD93FA}" type="pres">
      <dgm:prSet presAssocID="{C9767500-4358-4981-B061-DAEEAE6CCF22}" presName="hierRoot2" presStyleCnt="0"/>
      <dgm:spPr/>
    </dgm:pt>
    <dgm:pt modelId="{7849D35B-CD2D-4DD2-BB2A-AC96CC732C5B}" type="pres">
      <dgm:prSet presAssocID="{C9767500-4358-4981-B061-DAEEAE6CCF22}" presName="composite2" presStyleCnt="0"/>
      <dgm:spPr/>
    </dgm:pt>
    <dgm:pt modelId="{7FB28731-0A54-4277-BECC-43A8BBE060B6}" type="pres">
      <dgm:prSet presAssocID="{C9767500-4358-4981-B061-DAEEAE6CCF22}" presName="background2" presStyleLbl="node2" presStyleIdx="0" presStyleCnt="3"/>
      <dgm:spPr/>
    </dgm:pt>
    <dgm:pt modelId="{64A4DFDF-3EAD-4773-9838-12DEF8CCDF1A}" type="pres">
      <dgm:prSet presAssocID="{C9767500-4358-4981-B061-DAEEAE6CCF2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8B824-C4F1-400D-851B-221590C03B0A}" type="pres">
      <dgm:prSet presAssocID="{C9767500-4358-4981-B061-DAEEAE6CCF22}" presName="hierChild3" presStyleCnt="0"/>
      <dgm:spPr/>
    </dgm:pt>
    <dgm:pt modelId="{286FF421-2D49-43EF-A4A7-84CD04E21D79}" type="pres">
      <dgm:prSet presAssocID="{49A92467-2A21-4818-9EF2-BC5FB801AB0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170E1BD-EFEE-44F4-B440-03AB971244E7}" type="pres">
      <dgm:prSet presAssocID="{E533AA22-BD3F-427C-BECD-482137DBACAB}" presName="hierRoot2" presStyleCnt="0"/>
      <dgm:spPr/>
    </dgm:pt>
    <dgm:pt modelId="{CAD27C0C-0BE0-4BC1-8690-647DCA38EC52}" type="pres">
      <dgm:prSet presAssocID="{E533AA22-BD3F-427C-BECD-482137DBACAB}" presName="composite2" presStyleCnt="0"/>
      <dgm:spPr/>
    </dgm:pt>
    <dgm:pt modelId="{5C1448A3-0878-41FA-B0C6-1E706C70032B}" type="pres">
      <dgm:prSet presAssocID="{E533AA22-BD3F-427C-BECD-482137DBACAB}" presName="background2" presStyleLbl="node2" presStyleIdx="1" presStyleCnt="3"/>
      <dgm:spPr/>
    </dgm:pt>
    <dgm:pt modelId="{E6F62811-CD5F-409B-99FA-4930B756B55E}" type="pres">
      <dgm:prSet presAssocID="{E533AA22-BD3F-427C-BECD-482137DBACA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6BEBA-5BAF-4142-81E0-DAEAF3D60719}" type="pres">
      <dgm:prSet presAssocID="{E533AA22-BD3F-427C-BECD-482137DBACAB}" presName="hierChild3" presStyleCnt="0"/>
      <dgm:spPr/>
    </dgm:pt>
    <dgm:pt modelId="{CB5449CC-978C-4848-812B-1E1D57865074}" type="pres">
      <dgm:prSet presAssocID="{734CE177-748A-4682-8280-5AA6C36AB1A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FE04857-3029-4F26-976E-67A1F76190CE}" type="pres">
      <dgm:prSet presAssocID="{D6155BD5-4877-489B-83A4-BCB5F7ED7971}" presName="hierRoot2" presStyleCnt="0"/>
      <dgm:spPr/>
    </dgm:pt>
    <dgm:pt modelId="{4F46F158-51BA-43C6-95E2-52B72460973F}" type="pres">
      <dgm:prSet presAssocID="{D6155BD5-4877-489B-83A4-BCB5F7ED7971}" presName="composite2" presStyleCnt="0"/>
      <dgm:spPr/>
    </dgm:pt>
    <dgm:pt modelId="{035F4EAF-8451-46B7-A854-0543310C2026}" type="pres">
      <dgm:prSet presAssocID="{D6155BD5-4877-489B-83A4-BCB5F7ED7971}" presName="background2" presStyleLbl="node2" presStyleIdx="2" presStyleCnt="3"/>
      <dgm:spPr/>
    </dgm:pt>
    <dgm:pt modelId="{62270175-0A25-4B96-A4D5-B016B2160BF2}" type="pres">
      <dgm:prSet presAssocID="{D6155BD5-4877-489B-83A4-BCB5F7ED797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B60E8-8532-4CC6-80A4-A05C6453B26E}" type="pres">
      <dgm:prSet presAssocID="{D6155BD5-4877-489B-83A4-BCB5F7ED7971}" presName="hierChild3" presStyleCnt="0"/>
      <dgm:spPr/>
    </dgm:pt>
  </dgm:ptLst>
  <dgm:cxnLst>
    <dgm:cxn modelId="{8448C3AA-F986-4E13-B554-0D1C64734F09}" srcId="{1FF4E63A-DED3-494A-BE8E-CA9784A35DF5}" destId="{35B8F3B0-49F0-438E-9EF0-32C02C50C499}" srcOrd="0" destOrd="0" parTransId="{6E67B9F3-0621-4E0E-AB83-504CC65C8B8D}" sibTransId="{45F3D3D1-0A47-4DCF-9267-7DF71143B7C1}"/>
    <dgm:cxn modelId="{B32B899F-D509-4B53-8F5C-A40183CF93ED}" srcId="{35B8F3B0-49F0-438E-9EF0-32C02C50C499}" destId="{C9767500-4358-4981-B061-DAEEAE6CCF22}" srcOrd="0" destOrd="0" parTransId="{3DA5A650-B711-461A-BC77-60A8BB732D44}" sibTransId="{44D2B129-E8A2-42A4-A163-A4E23EE72F2B}"/>
    <dgm:cxn modelId="{52A4E97C-8C3A-4117-A63D-FDA0BF79BCCA}" type="presOf" srcId="{3DA5A650-B711-461A-BC77-60A8BB732D44}" destId="{9E11AC3B-03E8-4357-8306-197C91C4D776}" srcOrd="0" destOrd="0" presId="urn:microsoft.com/office/officeart/2005/8/layout/hierarchy1"/>
    <dgm:cxn modelId="{B6ECCB13-3E0C-4D5A-A174-14739A521442}" type="presOf" srcId="{49A92467-2A21-4818-9EF2-BC5FB801AB09}" destId="{286FF421-2D49-43EF-A4A7-84CD04E21D79}" srcOrd="0" destOrd="0" presId="urn:microsoft.com/office/officeart/2005/8/layout/hierarchy1"/>
    <dgm:cxn modelId="{4294760A-5912-4DB1-82D5-96F52763C05B}" srcId="{35B8F3B0-49F0-438E-9EF0-32C02C50C499}" destId="{E533AA22-BD3F-427C-BECD-482137DBACAB}" srcOrd="1" destOrd="0" parTransId="{49A92467-2A21-4818-9EF2-BC5FB801AB09}" sibTransId="{4A0732B2-D917-44BD-8092-349AE0FA4A56}"/>
    <dgm:cxn modelId="{AEDAFE87-4831-402A-A18C-AB55F4CD98A1}" type="presOf" srcId="{35B8F3B0-49F0-438E-9EF0-32C02C50C499}" destId="{B8B1E796-4595-4D58-B66C-E143AB5B0C38}" srcOrd="0" destOrd="0" presId="urn:microsoft.com/office/officeart/2005/8/layout/hierarchy1"/>
    <dgm:cxn modelId="{FAA51240-0862-46D9-AC6D-97F1D53DF245}" type="presOf" srcId="{734CE177-748A-4682-8280-5AA6C36AB1AC}" destId="{CB5449CC-978C-4848-812B-1E1D57865074}" srcOrd="0" destOrd="0" presId="urn:microsoft.com/office/officeart/2005/8/layout/hierarchy1"/>
    <dgm:cxn modelId="{496D1EE7-1B2D-4B71-AE32-26E211FA9170}" type="presOf" srcId="{E533AA22-BD3F-427C-BECD-482137DBACAB}" destId="{E6F62811-CD5F-409B-99FA-4930B756B55E}" srcOrd="0" destOrd="0" presId="urn:microsoft.com/office/officeart/2005/8/layout/hierarchy1"/>
    <dgm:cxn modelId="{19B03E75-F0A9-414C-946A-66EAAA06D42A}" type="presOf" srcId="{1FF4E63A-DED3-494A-BE8E-CA9784A35DF5}" destId="{FD953F67-3E19-4110-8A72-3A3B87C97A1F}" srcOrd="0" destOrd="0" presId="urn:microsoft.com/office/officeart/2005/8/layout/hierarchy1"/>
    <dgm:cxn modelId="{5408513E-C593-4876-B5AC-0C3673E5F896}" type="presOf" srcId="{C9767500-4358-4981-B061-DAEEAE6CCF22}" destId="{64A4DFDF-3EAD-4773-9838-12DEF8CCDF1A}" srcOrd="0" destOrd="0" presId="urn:microsoft.com/office/officeart/2005/8/layout/hierarchy1"/>
    <dgm:cxn modelId="{8A1A0AC2-08A6-4703-BBC9-DD429D8450D9}" type="presOf" srcId="{D6155BD5-4877-489B-83A4-BCB5F7ED7971}" destId="{62270175-0A25-4B96-A4D5-B016B2160BF2}" srcOrd="0" destOrd="0" presId="urn:microsoft.com/office/officeart/2005/8/layout/hierarchy1"/>
    <dgm:cxn modelId="{52FEAD6B-74A9-44AF-80A5-4987F0204CC7}" srcId="{35B8F3B0-49F0-438E-9EF0-32C02C50C499}" destId="{D6155BD5-4877-489B-83A4-BCB5F7ED7971}" srcOrd="2" destOrd="0" parTransId="{734CE177-748A-4682-8280-5AA6C36AB1AC}" sibTransId="{7F28506A-0B44-499E-8DC7-09F77B5D8439}"/>
    <dgm:cxn modelId="{6CC50740-FB63-44CF-BBCC-B6E3355D60F1}" type="presParOf" srcId="{FD953F67-3E19-4110-8A72-3A3B87C97A1F}" destId="{93E16CE4-E007-4B76-9E09-611A19F8B337}" srcOrd="0" destOrd="0" presId="urn:microsoft.com/office/officeart/2005/8/layout/hierarchy1"/>
    <dgm:cxn modelId="{59C70BA4-56CD-4E11-A777-2FC2BFE5D1C0}" type="presParOf" srcId="{93E16CE4-E007-4B76-9E09-611A19F8B337}" destId="{A36B3026-0FE1-40A8-93D2-071D638C51F3}" srcOrd="0" destOrd="0" presId="urn:microsoft.com/office/officeart/2005/8/layout/hierarchy1"/>
    <dgm:cxn modelId="{1203448D-0D4C-4E5C-AD8F-1C8BC8106282}" type="presParOf" srcId="{A36B3026-0FE1-40A8-93D2-071D638C51F3}" destId="{E91C2C13-E93D-4637-BFAF-B13209A27E43}" srcOrd="0" destOrd="0" presId="urn:microsoft.com/office/officeart/2005/8/layout/hierarchy1"/>
    <dgm:cxn modelId="{48C581C1-E59E-495A-ACD5-072709D24A09}" type="presParOf" srcId="{A36B3026-0FE1-40A8-93D2-071D638C51F3}" destId="{B8B1E796-4595-4D58-B66C-E143AB5B0C38}" srcOrd="1" destOrd="0" presId="urn:microsoft.com/office/officeart/2005/8/layout/hierarchy1"/>
    <dgm:cxn modelId="{687EA3E7-9FAB-4CB3-BAFD-AE7D2E7D6DE0}" type="presParOf" srcId="{93E16CE4-E007-4B76-9E09-611A19F8B337}" destId="{86F85EDF-4288-46F3-BE5F-80810B583ED8}" srcOrd="1" destOrd="0" presId="urn:microsoft.com/office/officeart/2005/8/layout/hierarchy1"/>
    <dgm:cxn modelId="{5FBDC27A-F66E-498C-AABE-12B8359EAC4C}" type="presParOf" srcId="{86F85EDF-4288-46F3-BE5F-80810B583ED8}" destId="{9E11AC3B-03E8-4357-8306-197C91C4D776}" srcOrd="0" destOrd="0" presId="urn:microsoft.com/office/officeart/2005/8/layout/hierarchy1"/>
    <dgm:cxn modelId="{153E3AEF-CC4B-4B8A-9082-B164094FB737}" type="presParOf" srcId="{86F85EDF-4288-46F3-BE5F-80810B583ED8}" destId="{F0057236-3228-402F-A2AD-55B6E9CD93FA}" srcOrd="1" destOrd="0" presId="urn:microsoft.com/office/officeart/2005/8/layout/hierarchy1"/>
    <dgm:cxn modelId="{21AC38E7-1F06-4D55-8817-B996BCAA113B}" type="presParOf" srcId="{F0057236-3228-402F-A2AD-55B6E9CD93FA}" destId="{7849D35B-CD2D-4DD2-BB2A-AC96CC732C5B}" srcOrd="0" destOrd="0" presId="urn:microsoft.com/office/officeart/2005/8/layout/hierarchy1"/>
    <dgm:cxn modelId="{729EBF71-7BB3-4A44-85A3-DFFDC4BC2334}" type="presParOf" srcId="{7849D35B-CD2D-4DD2-BB2A-AC96CC732C5B}" destId="{7FB28731-0A54-4277-BECC-43A8BBE060B6}" srcOrd="0" destOrd="0" presId="urn:microsoft.com/office/officeart/2005/8/layout/hierarchy1"/>
    <dgm:cxn modelId="{4DCC49CB-5406-4998-928B-27C799416235}" type="presParOf" srcId="{7849D35B-CD2D-4DD2-BB2A-AC96CC732C5B}" destId="{64A4DFDF-3EAD-4773-9838-12DEF8CCDF1A}" srcOrd="1" destOrd="0" presId="urn:microsoft.com/office/officeart/2005/8/layout/hierarchy1"/>
    <dgm:cxn modelId="{0D790E76-4C64-406B-8EB1-DEFBBB5D1872}" type="presParOf" srcId="{F0057236-3228-402F-A2AD-55B6E9CD93FA}" destId="{40D8B824-C4F1-400D-851B-221590C03B0A}" srcOrd="1" destOrd="0" presId="urn:microsoft.com/office/officeart/2005/8/layout/hierarchy1"/>
    <dgm:cxn modelId="{FF647B2D-8913-46DA-9F31-8F27D9B32B28}" type="presParOf" srcId="{86F85EDF-4288-46F3-BE5F-80810B583ED8}" destId="{286FF421-2D49-43EF-A4A7-84CD04E21D79}" srcOrd="2" destOrd="0" presId="urn:microsoft.com/office/officeart/2005/8/layout/hierarchy1"/>
    <dgm:cxn modelId="{A30D3098-1744-4484-BBB3-17EFE42E980E}" type="presParOf" srcId="{86F85EDF-4288-46F3-BE5F-80810B583ED8}" destId="{4170E1BD-EFEE-44F4-B440-03AB971244E7}" srcOrd="3" destOrd="0" presId="urn:microsoft.com/office/officeart/2005/8/layout/hierarchy1"/>
    <dgm:cxn modelId="{51F9F7B2-4E1C-42B4-9D5E-C67BA5D33BCE}" type="presParOf" srcId="{4170E1BD-EFEE-44F4-B440-03AB971244E7}" destId="{CAD27C0C-0BE0-4BC1-8690-647DCA38EC52}" srcOrd="0" destOrd="0" presId="urn:microsoft.com/office/officeart/2005/8/layout/hierarchy1"/>
    <dgm:cxn modelId="{9E6EEF9E-6418-42CB-8976-78C0D3CBE3E1}" type="presParOf" srcId="{CAD27C0C-0BE0-4BC1-8690-647DCA38EC52}" destId="{5C1448A3-0878-41FA-B0C6-1E706C70032B}" srcOrd="0" destOrd="0" presId="urn:microsoft.com/office/officeart/2005/8/layout/hierarchy1"/>
    <dgm:cxn modelId="{71FE3F38-6848-456B-A3EF-54FBB0763D65}" type="presParOf" srcId="{CAD27C0C-0BE0-4BC1-8690-647DCA38EC52}" destId="{E6F62811-CD5F-409B-99FA-4930B756B55E}" srcOrd="1" destOrd="0" presId="urn:microsoft.com/office/officeart/2005/8/layout/hierarchy1"/>
    <dgm:cxn modelId="{917A8094-F0A9-4CBD-94E4-1D02929E06C3}" type="presParOf" srcId="{4170E1BD-EFEE-44F4-B440-03AB971244E7}" destId="{0ED6BEBA-5BAF-4142-81E0-DAEAF3D60719}" srcOrd="1" destOrd="0" presId="urn:microsoft.com/office/officeart/2005/8/layout/hierarchy1"/>
    <dgm:cxn modelId="{968FAC70-9361-4C5C-B5DC-6C94B25C9ABD}" type="presParOf" srcId="{86F85EDF-4288-46F3-BE5F-80810B583ED8}" destId="{CB5449CC-978C-4848-812B-1E1D57865074}" srcOrd="4" destOrd="0" presId="urn:microsoft.com/office/officeart/2005/8/layout/hierarchy1"/>
    <dgm:cxn modelId="{DE09AA68-468D-4378-9EC6-DDB76D46E7B8}" type="presParOf" srcId="{86F85EDF-4288-46F3-BE5F-80810B583ED8}" destId="{4FE04857-3029-4F26-976E-67A1F76190CE}" srcOrd="5" destOrd="0" presId="urn:microsoft.com/office/officeart/2005/8/layout/hierarchy1"/>
    <dgm:cxn modelId="{3E7C4785-63D9-4189-9073-6256EF4D9F00}" type="presParOf" srcId="{4FE04857-3029-4F26-976E-67A1F76190CE}" destId="{4F46F158-51BA-43C6-95E2-52B72460973F}" srcOrd="0" destOrd="0" presId="urn:microsoft.com/office/officeart/2005/8/layout/hierarchy1"/>
    <dgm:cxn modelId="{EB0376FF-A322-4A6C-9445-B571EC815777}" type="presParOf" srcId="{4F46F158-51BA-43C6-95E2-52B72460973F}" destId="{035F4EAF-8451-46B7-A854-0543310C2026}" srcOrd="0" destOrd="0" presId="urn:microsoft.com/office/officeart/2005/8/layout/hierarchy1"/>
    <dgm:cxn modelId="{629E7591-BDF2-42D9-A554-DAA674530E21}" type="presParOf" srcId="{4F46F158-51BA-43C6-95E2-52B72460973F}" destId="{62270175-0A25-4B96-A4D5-B016B2160BF2}" srcOrd="1" destOrd="0" presId="urn:microsoft.com/office/officeart/2005/8/layout/hierarchy1"/>
    <dgm:cxn modelId="{7DD5E4F8-940C-46F2-8662-85B91EFEC866}" type="presParOf" srcId="{4FE04857-3029-4F26-976E-67A1F76190CE}" destId="{CEEB60E8-8532-4CC6-80A4-A05C6453B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4E63A-DED3-494A-BE8E-CA9784A35DF5}" type="doc">
      <dgm:prSet loTypeId="urn:microsoft.com/office/officeart/2005/8/layout/hierarchy1" loCatId="hierarchy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nl-NL"/>
        </a:p>
      </dgm:t>
    </dgm:pt>
    <dgm:pt modelId="{35B8F3B0-49F0-438E-9EF0-32C02C50C499}">
      <dgm:prSet phldrT="[Tekst]"/>
      <dgm:spPr/>
      <dgm:t>
        <a:bodyPr/>
        <a:lstStyle/>
        <a:p>
          <a:r>
            <a:rPr lang="nl-NL" dirty="0" smtClean="0"/>
            <a:t>Hele taak</a:t>
          </a:r>
          <a:endParaRPr lang="nl-NL" dirty="0"/>
        </a:p>
      </dgm:t>
    </dgm:pt>
    <dgm:pt modelId="{6E67B9F3-0621-4E0E-AB83-504CC65C8B8D}" type="parTrans" cxnId="{8448C3AA-F986-4E13-B554-0D1C64734F09}">
      <dgm:prSet/>
      <dgm:spPr/>
      <dgm:t>
        <a:bodyPr/>
        <a:lstStyle/>
        <a:p>
          <a:endParaRPr lang="nl-NL"/>
        </a:p>
      </dgm:t>
    </dgm:pt>
    <dgm:pt modelId="{45F3D3D1-0A47-4DCF-9267-7DF71143B7C1}" type="sibTrans" cxnId="{8448C3AA-F986-4E13-B554-0D1C64734F09}">
      <dgm:prSet/>
      <dgm:spPr/>
      <dgm:t>
        <a:bodyPr/>
        <a:lstStyle/>
        <a:p>
          <a:endParaRPr lang="nl-NL"/>
        </a:p>
      </dgm:t>
    </dgm:pt>
    <dgm:pt modelId="{C9767500-4358-4981-B061-DAEEAE6CCF22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3DA5A650-B711-461A-BC77-60A8BB732D44}" type="parTrans" cxnId="{B32B899F-D509-4B53-8F5C-A40183CF93ED}">
      <dgm:prSet/>
      <dgm:spPr/>
      <dgm:t>
        <a:bodyPr/>
        <a:lstStyle/>
        <a:p>
          <a:endParaRPr lang="nl-NL"/>
        </a:p>
      </dgm:t>
    </dgm:pt>
    <dgm:pt modelId="{44D2B129-E8A2-42A4-A163-A4E23EE72F2B}" type="sibTrans" cxnId="{B32B899F-D509-4B53-8F5C-A40183CF93ED}">
      <dgm:prSet/>
      <dgm:spPr/>
      <dgm:t>
        <a:bodyPr/>
        <a:lstStyle/>
        <a:p>
          <a:endParaRPr lang="nl-NL"/>
        </a:p>
      </dgm:t>
    </dgm:pt>
    <dgm:pt modelId="{E533AA22-BD3F-427C-BECD-482137DBACAB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49A92467-2A21-4818-9EF2-BC5FB801AB09}" type="parTrans" cxnId="{4294760A-5912-4DB1-82D5-96F52763C05B}">
      <dgm:prSet/>
      <dgm:spPr/>
      <dgm:t>
        <a:bodyPr/>
        <a:lstStyle/>
        <a:p>
          <a:endParaRPr lang="nl-NL"/>
        </a:p>
      </dgm:t>
    </dgm:pt>
    <dgm:pt modelId="{4A0732B2-D917-44BD-8092-349AE0FA4A56}" type="sibTrans" cxnId="{4294760A-5912-4DB1-82D5-96F52763C05B}">
      <dgm:prSet/>
      <dgm:spPr/>
      <dgm:t>
        <a:bodyPr/>
        <a:lstStyle/>
        <a:p>
          <a:endParaRPr lang="nl-NL"/>
        </a:p>
      </dgm:t>
    </dgm:pt>
    <dgm:pt modelId="{D6155BD5-4877-489B-83A4-BCB5F7ED7971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734CE177-748A-4682-8280-5AA6C36AB1AC}" type="parTrans" cxnId="{52FEAD6B-74A9-44AF-80A5-4987F0204CC7}">
      <dgm:prSet/>
      <dgm:spPr/>
      <dgm:t>
        <a:bodyPr/>
        <a:lstStyle/>
        <a:p>
          <a:endParaRPr lang="nl-NL"/>
        </a:p>
      </dgm:t>
    </dgm:pt>
    <dgm:pt modelId="{7F28506A-0B44-499E-8DC7-09F77B5D8439}" type="sibTrans" cxnId="{52FEAD6B-74A9-44AF-80A5-4987F0204CC7}">
      <dgm:prSet/>
      <dgm:spPr/>
      <dgm:t>
        <a:bodyPr/>
        <a:lstStyle/>
        <a:p>
          <a:endParaRPr lang="nl-NL"/>
        </a:p>
      </dgm:t>
    </dgm:pt>
    <dgm:pt modelId="{FD953F67-3E19-4110-8A72-3A3B87C97A1F}" type="pres">
      <dgm:prSet presAssocID="{1FF4E63A-DED3-494A-BE8E-CA9784A35D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E16CE4-E007-4B76-9E09-611A19F8B337}" type="pres">
      <dgm:prSet presAssocID="{35B8F3B0-49F0-438E-9EF0-32C02C50C499}" presName="hierRoot1" presStyleCnt="0"/>
      <dgm:spPr/>
    </dgm:pt>
    <dgm:pt modelId="{A36B3026-0FE1-40A8-93D2-071D638C51F3}" type="pres">
      <dgm:prSet presAssocID="{35B8F3B0-49F0-438E-9EF0-32C02C50C499}" presName="composite" presStyleCnt="0"/>
      <dgm:spPr/>
    </dgm:pt>
    <dgm:pt modelId="{E91C2C13-E93D-4637-BFAF-B13209A27E43}" type="pres">
      <dgm:prSet presAssocID="{35B8F3B0-49F0-438E-9EF0-32C02C50C499}" presName="background" presStyleLbl="node0" presStyleIdx="0" presStyleCnt="1"/>
      <dgm:spPr/>
    </dgm:pt>
    <dgm:pt modelId="{B8B1E796-4595-4D58-B66C-E143AB5B0C38}" type="pres">
      <dgm:prSet presAssocID="{35B8F3B0-49F0-438E-9EF0-32C02C50C49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85EDF-4288-46F3-BE5F-80810B583ED8}" type="pres">
      <dgm:prSet presAssocID="{35B8F3B0-49F0-438E-9EF0-32C02C50C499}" presName="hierChild2" presStyleCnt="0"/>
      <dgm:spPr/>
    </dgm:pt>
    <dgm:pt modelId="{9E11AC3B-03E8-4357-8306-197C91C4D776}" type="pres">
      <dgm:prSet presAssocID="{3DA5A650-B711-461A-BC77-60A8BB732D4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0057236-3228-402F-A2AD-55B6E9CD93FA}" type="pres">
      <dgm:prSet presAssocID="{C9767500-4358-4981-B061-DAEEAE6CCF22}" presName="hierRoot2" presStyleCnt="0"/>
      <dgm:spPr/>
    </dgm:pt>
    <dgm:pt modelId="{7849D35B-CD2D-4DD2-BB2A-AC96CC732C5B}" type="pres">
      <dgm:prSet presAssocID="{C9767500-4358-4981-B061-DAEEAE6CCF22}" presName="composite2" presStyleCnt="0"/>
      <dgm:spPr/>
    </dgm:pt>
    <dgm:pt modelId="{7FB28731-0A54-4277-BECC-43A8BBE060B6}" type="pres">
      <dgm:prSet presAssocID="{C9767500-4358-4981-B061-DAEEAE6CCF22}" presName="background2" presStyleLbl="node2" presStyleIdx="0" presStyleCnt="3"/>
      <dgm:spPr/>
    </dgm:pt>
    <dgm:pt modelId="{64A4DFDF-3EAD-4773-9838-12DEF8CCDF1A}" type="pres">
      <dgm:prSet presAssocID="{C9767500-4358-4981-B061-DAEEAE6CCF2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8B824-C4F1-400D-851B-221590C03B0A}" type="pres">
      <dgm:prSet presAssocID="{C9767500-4358-4981-B061-DAEEAE6CCF22}" presName="hierChild3" presStyleCnt="0"/>
      <dgm:spPr/>
    </dgm:pt>
    <dgm:pt modelId="{286FF421-2D49-43EF-A4A7-84CD04E21D79}" type="pres">
      <dgm:prSet presAssocID="{49A92467-2A21-4818-9EF2-BC5FB801AB0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170E1BD-EFEE-44F4-B440-03AB971244E7}" type="pres">
      <dgm:prSet presAssocID="{E533AA22-BD3F-427C-BECD-482137DBACAB}" presName="hierRoot2" presStyleCnt="0"/>
      <dgm:spPr/>
    </dgm:pt>
    <dgm:pt modelId="{CAD27C0C-0BE0-4BC1-8690-647DCA38EC52}" type="pres">
      <dgm:prSet presAssocID="{E533AA22-BD3F-427C-BECD-482137DBACAB}" presName="composite2" presStyleCnt="0"/>
      <dgm:spPr/>
    </dgm:pt>
    <dgm:pt modelId="{5C1448A3-0878-41FA-B0C6-1E706C70032B}" type="pres">
      <dgm:prSet presAssocID="{E533AA22-BD3F-427C-BECD-482137DBACAB}" presName="background2" presStyleLbl="node2" presStyleIdx="1" presStyleCnt="3"/>
      <dgm:spPr/>
    </dgm:pt>
    <dgm:pt modelId="{E6F62811-CD5F-409B-99FA-4930B756B55E}" type="pres">
      <dgm:prSet presAssocID="{E533AA22-BD3F-427C-BECD-482137DBACA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6BEBA-5BAF-4142-81E0-DAEAF3D60719}" type="pres">
      <dgm:prSet presAssocID="{E533AA22-BD3F-427C-BECD-482137DBACAB}" presName="hierChild3" presStyleCnt="0"/>
      <dgm:spPr/>
    </dgm:pt>
    <dgm:pt modelId="{CB5449CC-978C-4848-812B-1E1D57865074}" type="pres">
      <dgm:prSet presAssocID="{734CE177-748A-4682-8280-5AA6C36AB1A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FE04857-3029-4F26-976E-67A1F76190CE}" type="pres">
      <dgm:prSet presAssocID="{D6155BD5-4877-489B-83A4-BCB5F7ED7971}" presName="hierRoot2" presStyleCnt="0"/>
      <dgm:spPr/>
    </dgm:pt>
    <dgm:pt modelId="{4F46F158-51BA-43C6-95E2-52B72460973F}" type="pres">
      <dgm:prSet presAssocID="{D6155BD5-4877-489B-83A4-BCB5F7ED7971}" presName="composite2" presStyleCnt="0"/>
      <dgm:spPr/>
    </dgm:pt>
    <dgm:pt modelId="{035F4EAF-8451-46B7-A854-0543310C2026}" type="pres">
      <dgm:prSet presAssocID="{D6155BD5-4877-489B-83A4-BCB5F7ED7971}" presName="background2" presStyleLbl="node2" presStyleIdx="2" presStyleCnt="3"/>
      <dgm:spPr/>
    </dgm:pt>
    <dgm:pt modelId="{62270175-0A25-4B96-A4D5-B016B2160BF2}" type="pres">
      <dgm:prSet presAssocID="{D6155BD5-4877-489B-83A4-BCB5F7ED797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B60E8-8532-4CC6-80A4-A05C6453B26E}" type="pres">
      <dgm:prSet presAssocID="{D6155BD5-4877-489B-83A4-BCB5F7ED7971}" presName="hierChild3" presStyleCnt="0"/>
      <dgm:spPr/>
    </dgm:pt>
  </dgm:ptLst>
  <dgm:cxnLst>
    <dgm:cxn modelId="{95E790A9-F191-44AE-B30F-54FD84934A27}" type="presOf" srcId="{734CE177-748A-4682-8280-5AA6C36AB1AC}" destId="{CB5449CC-978C-4848-812B-1E1D57865074}" srcOrd="0" destOrd="0" presId="urn:microsoft.com/office/officeart/2005/8/layout/hierarchy1"/>
    <dgm:cxn modelId="{8448C3AA-F986-4E13-B554-0D1C64734F09}" srcId="{1FF4E63A-DED3-494A-BE8E-CA9784A35DF5}" destId="{35B8F3B0-49F0-438E-9EF0-32C02C50C499}" srcOrd="0" destOrd="0" parTransId="{6E67B9F3-0621-4E0E-AB83-504CC65C8B8D}" sibTransId="{45F3D3D1-0A47-4DCF-9267-7DF71143B7C1}"/>
    <dgm:cxn modelId="{5CE68B8A-262C-41A8-B4EB-B7C99EC68848}" type="presOf" srcId="{C9767500-4358-4981-B061-DAEEAE6CCF22}" destId="{64A4DFDF-3EAD-4773-9838-12DEF8CCDF1A}" srcOrd="0" destOrd="0" presId="urn:microsoft.com/office/officeart/2005/8/layout/hierarchy1"/>
    <dgm:cxn modelId="{B32B899F-D509-4B53-8F5C-A40183CF93ED}" srcId="{35B8F3B0-49F0-438E-9EF0-32C02C50C499}" destId="{C9767500-4358-4981-B061-DAEEAE6CCF22}" srcOrd="0" destOrd="0" parTransId="{3DA5A650-B711-461A-BC77-60A8BB732D44}" sibTransId="{44D2B129-E8A2-42A4-A163-A4E23EE72F2B}"/>
    <dgm:cxn modelId="{4294760A-5912-4DB1-82D5-96F52763C05B}" srcId="{35B8F3B0-49F0-438E-9EF0-32C02C50C499}" destId="{E533AA22-BD3F-427C-BECD-482137DBACAB}" srcOrd="1" destOrd="0" parTransId="{49A92467-2A21-4818-9EF2-BC5FB801AB09}" sibTransId="{4A0732B2-D917-44BD-8092-349AE0FA4A56}"/>
    <dgm:cxn modelId="{030C2ACA-FEE9-4169-A9AC-FF1809379E8C}" type="presOf" srcId="{3DA5A650-B711-461A-BC77-60A8BB732D44}" destId="{9E11AC3B-03E8-4357-8306-197C91C4D776}" srcOrd="0" destOrd="0" presId="urn:microsoft.com/office/officeart/2005/8/layout/hierarchy1"/>
    <dgm:cxn modelId="{F75367BB-64B3-497B-8374-3031009F8B08}" type="presOf" srcId="{D6155BD5-4877-489B-83A4-BCB5F7ED7971}" destId="{62270175-0A25-4B96-A4D5-B016B2160BF2}" srcOrd="0" destOrd="0" presId="urn:microsoft.com/office/officeart/2005/8/layout/hierarchy1"/>
    <dgm:cxn modelId="{450A55C2-CF6B-4387-B1ED-881BE2C80FA0}" type="presOf" srcId="{49A92467-2A21-4818-9EF2-BC5FB801AB09}" destId="{286FF421-2D49-43EF-A4A7-84CD04E21D79}" srcOrd="0" destOrd="0" presId="urn:microsoft.com/office/officeart/2005/8/layout/hierarchy1"/>
    <dgm:cxn modelId="{47A33F72-17AF-478B-AB00-E50555C535CD}" type="presOf" srcId="{35B8F3B0-49F0-438E-9EF0-32C02C50C499}" destId="{B8B1E796-4595-4D58-B66C-E143AB5B0C38}" srcOrd="0" destOrd="0" presId="urn:microsoft.com/office/officeart/2005/8/layout/hierarchy1"/>
    <dgm:cxn modelId="{1371B78B-AF45-494B-A7D0-A9F315E0E366}" type="presOf" srcId="{1FF4E63A-DED3-494A-BE8E-CA9784A35DF5}" destId="{FD953F67-3E19-4110-8A72-3A3B87C97A1F}" srcOrd="0" destOrd="0" presId="urn:microsoft.com/office/officeart/2005/8/layout/hierarchy1"/>
    <dgm:cxn modelId="{54F32C25-624F-40AD-9092-78AAA1472774}" type="presOf" srcId="{E533AA22-BD3F-427C-BECD-482137DBACAB}" destId="{E6F62811-CD5F-409B-99FA-4930B756B55E}" srcOrd="0" destOrd="0" presId="urn:microsoft.com/office/officeart/2005/8/layout/hierarchy1"/>
    <dgm:cxn modelId="{52FEAD6B-74A9-44AF-80A5-4987F0204CC7}" srcId="{35B8F3B0-49F0-438E-9EF0-32C02C50C499}" destId="{D6155BD5-4877-489B-83A4-BCB5F7ED7971}" srcOrd="2" destOrd="0" parTransId="{734CE177-748A-4682-8280-5AA6C36AB1AC}" sibTransId="{7F28506A-0B44-499E-8DC7-09F77B5D8439}"/>
    <dgm:cxn modelId="{F33F1DA1-AD66-4199-BFEF-21208B9EB80C}" type="presParOf" srcId="{FD953F67-3E19-4110-8A72-3A3B87C97A1F}" destId="{93E16CE4-E007-4B76-9E09-611A19F8B337}" srcOrd="0" destOrd="0" presId="urn:microsoft.com/office/officeart/2005/8/layout/hierarchy1"/>
    <dgm:cxn modelId="{2CB87FEC-8935-44B1-83E5-780175F51025}" type="presParOf" srcId="{93E16CE4-E007-4B76-9E09-611A19F8B337}" destId="{A36B3026-0FE1-40A8-93D2-071D638C51F3}" srcOrd="0" destOrd="0" presId="urn:microsoft.com/office/officeart/2005/8/layout/hierarchy1"/>
    <dgm:cxn modelId="{06C4C98E-2AE4-43E8-AF91-BD4192CD55DC}" type="presParOf" srcId="{A36B3026-0FE1-40A8-93D2-071D638C51F3}" destId="{E91C2C13-E93D-4637-BFAF-B13209A27E43}" srcOrd="0" destOrd="0" presId="urn:microsoft.com/office/officeart/2005/8/layout/hierarchy1"/>
    <dgm:cxn modelId="{3AE2EBF6-6638-480C-9D11-D5F90166F0F5}" type="presParOf" srcId="{A36B3026-0FE1-40A8-93D2-071D638C51F3}" destId="{B8B1E796-4595-4D58-B66C-E143AB5B0C38}" srcOrd="1" destOrd="0" presId="urn:microsoft.com/office/officeart/2005/8/layout/hierarchy1"/>
    <dgm:cxn modelId="{52495841-90AC-4F92-8E23-E87B68E251DF}" type="presParOf" srcId="{93E16CE4-E007-4B76-9E09-611A19F8B337}" destId="{86F85EDF-4288-46F3-BE5F-80810B583ED8}" srcOrd="1" destOrd="0" presId="urn:microsoft.com/office/officeart/2005/8/layout/hierarchy1"/>
    <dgm:cxn modelId="{CD314A84-C68F-425F-8251-0198ADB54DF5}" type="presParOf" srcId="{86F85EDF-4288-46F3-BE5F-80810B583ED8}" destId="{9E11AC3B-03E8-4357-8306-197C91C4D776}" srcOrd="0" destOrd="0" presId="urn:microsoft.com/office/officeart/2005/8/layout/hierarchy1"/>
    <dgm:cxn modelId="{5C9FA921-88F7-4C81-BB84-CEA2291EABEE}" type="presParOf" srcId="{86F85EDF-4288-46F3-BE5F-80810B583ED8}" destId="{F0057236-3228-402F-A2AD-55B6E9CD93FA}" srcOrd="1" destOrd="0" presId="urn:microsoft.com/office/officeart/2005/8/layout/hierarchy1"/>
    <dgm:cxn modelId="{D9A8E8AA-DD24-4E09-B500-3AF197067467}" type="presParOf" srcId="{F0057236-3228-402F-A2AD-55B6E9CD93FA}" destId="{7849D35B-CD2D-4DD2-BB2A-AC96CC732C5B}" srcOrd="0" destOrd="0" presId="urn:microsoft.com/office/officeart/2005/8/layout/hierarchy1"/>
    <dgm:cxn modelId="{309225A0-401B-45F2-B091-29B3FE920D4F}" type="presParOf" srcId="{7849D35B-CD2D-4DD2-BB2A-AC96CC732C5B}" destId="{7FB28731-0A54-4277-BECC-43A8BBE060B6}" srcOrd="0" destOrd="0" presId="urn:microsoft.com/office/officeart/2005/8/layout/hierarchy1"/>
    <dgm:cxn modelId="{A0282335-8066-4351-858D-5C771DCE79F6}" type="presParOf" srcId="{7849D35B-CD2D-4DD2-BB2A-AC96CC732C5B}" destId="{64A4DFDF-3EAD-4773-9838-12DEF8CCDF1A}" srcOrd="1" destOrd="0" presId="urn:microsoft.com/office/officeart/2005/8/layout/hierarchy1"/>
    <dgm:cxn modelId="{AAC8E7AD-34A6-4B13-A6D2-ACFAD224EB24}" type="presParOf" srcId="{F0057236-3228-402F-A2AD-55B6E9CD93FA}" destId="{40D8B824-C4F1-400D-851B-221590C03B0A}" srcOrd="1" destOrd="0" presId="urn:microsoft.com/office/officeart/2005/8/layout/hierarchy1"/>
    <dgm:cxn modelId="{232BEC12-2B3C-4318-985B-7FF4C4D5A9C6}" type="presParOf" srcId="{86F85EDF-4288-46F3-BE5F-80810B583ED8}" destId="{286FF421-2D49-43EF-A4A7-84CD04E21D79}" srcOrd="2" destOrd="0" presId="urn:microsoft.com/office/officeart/2005/8/layout/hierarchy1"/>
    <dgm:cxn modelId="{04308AC4-989F-44E5-9547-883CA0CA7C0A}" type="presParOf" srcId="{86F85EDF-4288-46F3-BE5F-80810B583ED8}" destId="{4170E1BD-EFEE-44F4-B440-03AB971244E7}" srcOrd="3" destOrd="0" presId="urn:microsoft.com/office/officeart/2005/8/layout/hierarchy1"/>
    <dgm:cxn modelId="{1834C03D-21D2-4328-92D3-B7F130349DA2}" type="presParOf" srcId="{4170E1BD-EFEE-44F4-B440-03AB971244E7}" destId="{CAD27C0C-0BE0-4BC1-8690-647DCA38EC52}" srcOrd="0" destOrd="0" presId="urn:microsoft.com/office/officeart/2005/8/layout/hierarchy1"/>
    <dgm:cxn modelId="{F41DF2E3-E07D-4443-90B2-EAA0C123066C}" type="presParOf" srcId="{CAD27C0C-0BE0-4BC1-8690-647DCA38EC52}" destId="{5C1448A3-0878-41FA-B0C6-1E706C70032B}" srcOrd="0" destOrd="0" presId="urn:microsoft.com/office/officeart/2005/8/layout/hierarchy1"/>
    <dgm:cxn modelId="{691E0074-34AE-41B5-A063-C80F117E2E0D}" type="presParOf" srcId="{CAD27C0C-0BE0-4BC1-8690-647DCA38EC52}" destId="{E6F62811-CD5F-409B-99FA-4930B756B55E}" srcOrd="1" destOrd="0" presId="urn:microsoft.com/office/officeart/2005/8/layout/hierarchy1"/>
    <dgm:cxn modelId="{993C13DB-1448-4283-9289-1407B9E29AD5}" type="presParOf" srcId="{4170E1BD-EFEE-44F4-B440-03AB971244E7}" destId="{0ED6BEBA-5BAF-4142-81E0-DAEAF3D60719}" srcOrd="1" destOrd="0" presId="urn:microsoft.com/office/officeart/2005/8/layout/hierarchy1"/>
    <dgm:cxn modelId="{64BC1415-AD20-40BB-A614-0DD98D018CDC}" type="presParOf" srcId="{86F85EDF-4288-46F3-BE5F-80810B583ED8}" destId="{CB5449CC-978C-4848-812B-1E1D57865074}" srcOrd="4" destOrd="0" presId="urn:microsoft.com/office/officeart/2005/8/layout/hierarchy1"/>
    <dgm:cxn modelId="{50AA42D1-277C-44A8-A2E0-92599DC2D6DB}" type="presParOf" srcId="{86F85EDF-4288-46F3-BE5F-80810B583ED8}" destId="{4FE04857-3029-4F26-976E-67A1F76190CE}" srcOrd="5" destOrd="0" presId="urn:microsoft.com/office/officeart/2005/8/layout/hierarchy1"/>
    <dgm:cxn modelId="{553BF819-2D51-4F62-9CFF-81B7ABB7648F}" type="presParOf" srcId="{4FE04857-3029-4F26-976E-67A1F76190CE}" destId="{4F46F158-51BA-43C6-95E2-52B72460973F}" srcOrd="0" destOrd="0" presId="urn:microsoft.com/office/officeart/2005/8/layout/hierarchy1"/>
    <dgm:cxn modelId="{65FF6136-027E-428A-AFB5-F2F3924A037D}" type="presParOf" srcId="{4F46F158-51BA-43C6-95E2-52B72460973F}" destId="{035F4EAF-8451-46B7-A854-0543310C2026}" srcOrd="0" destOrd="0" presId="urn:microsoft.com/office/officeart/2005/8/layout/hierarchy1"/>
    <dgm:cxn modelId="{0D7ECAD5-CBE5-453F-9487-4C0560FCEDED}" type="presParOf" srcId="{4F46F158-51BA-43C6-95E2-52B72460973F}" destId="{62270175-0A25-4B96-A4D5-B016B2160BF2}" srcOrd="1" destOrd="0" presId="urn:microsoft.com/office/officeart/2005/8/layout/hierarchy1"/>
    <dgm:cxn modelId="{619DA235-EF4B-4F71-A7C3-B7897BBF2CD8}" type="presParOf" srcId="{4FE04857-3029-4F26-976E-67A1F76190CE}" destId="{CEEB60E8-8532-4CC6-80A4-A05C6453B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D9819-970B-4FFD-9864-4411A06197C3}" type="doc">
      <dgm:prSet loTypeId="urn:microsoft.com/office/officeart/2005/8/layout/hierarchy6" loCatId="hierarchy" qsTypeId="urn:microsoft.com/office/officeart/2005/8/quickstyle/simple1#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8FDD69-DBDF-4DE2-9A70-49FC0B59024E}">
      <dgm:prSet phldrT="[Tekst]"/>
      <dgm:spPr/>
      <dgm:t>
        <a:bodyPr/>
        <a:lstStyle/>
        <a:p>
          <a:r>
            <a:rPr lang="en-US" dirty="0" err="1" smtClean="0"/>
            <a:t>Hele</a:t>
          </a:r>
          <a:r>
            <a:rPr lang="en-US" dirty="0" smtClean="0"/>
            <a:t> </a:t>
          </a:r>
          <a:r>
            <a:rPr lang="en-US" dirty="0" err="1" smtClean="0"/>
            <a:t>Taak</a:t>
          </a:r>
          <a:r>
            <a:rPr lang="en-US" dirty="0" smtClean="0"/>
            <a:t> </a:t>
          </a:r>
          <a:r>
            <a:rPr lang="en-US" dirty="0" err="1" smtClean="0"/>
            <a:t>Eerst</a:t>
          </a:r>
          <a:endParaRPr lang="en-US" dirty="0"/>
        </a:p>
      </dgm:t>
    </dgm:pt>
    <dgm:pt modelId="{28315ABD-D82D-418E-AF40-629D3C04BA83}" type="parTrans" cxnId="{C7E892F2-C090-4960-B452-25B7D1EBA063}">
      <dgm:prSet/>
      <dgm:spPr/>
      <dgm:t>
        <a:bodyPr/>
        <a:lstStyle/>
        <a:p>
          <a:endParaRPr lang="en-US"/>
        </a:p>
      </dgm:t>
    </dgm:pt>
    <dgm:pt modelId="{DFABA58B-D736-49EB-8738-943CBF73C185}" type="sibTrans" cxnId="{C7E892F2-C090-4960-B452-25B7D1EBA063}">
      <dgm:prSet/>
      <dgm:spPr/>
      <dgm:t>
        <a:bodyPr/>
        <a:lstStyle/>
        <a:p>
          <a:endParaRPr lang="en-US"/>
        </a:p>
      </dgm:t>
    </dgm:pt>
    <dgm:pt modelId="{7C3E3346-4B43-474B-9228-CE20A1184665}">
      <dgm:prSet phldrT="[Tekst]"/>
      <dgm:spPr>
        <a:solidFill>
          <a:srgbClr val="6699FF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Directe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Instructie</a:t>
          </a:r>
          <a:endParaRPr lang="en-US" b="1" dirty="0">
            <a:solidFill>
              <a:schemeClr val="bg1"/>
            </a:solidFill>
          </a:endParaRPr>
        </a:p>
      </dgm:t>
    </dgm:pt>
    <dgm:pt modelId="{5BFE3A31-A7CD-4D38-BBB1-CFD40217CCE0}" type="parTrans" cxnId="{B068134A-8D68-4515-B9A8-14097866155B}">
      <dgm:prSet/>
      <dgm:spPr/>
      <dgm:t>
        <a:bodyPr/>
        <a:lstStyle/>
        <a:p>
          <a:endParaRPr lang="en-US"/>
        </a:p>
      </dgm:t>
    </dgm:pt>
    <dgm:pt modelId="{A9E33404-608E-42E9-BE50-774D2D29C205}" type="sibTrans" cxnId="{B068134A-8D68-4515-B9A8-14097866155B}">
      <dgm:prSet/>
      <dgm:spPr/>
      <dgm:t>
        <a:bodyPr/>
        <a:lstStyle/>
        <a:p>
          <a:endParaRPr lang="en-US"/>
        </a:p>
      </dgm:t>
    </dgm:pt>
    <dgm:pt modelId="{A9212B4C-6577-40E8-A5CB-3F5E3A4381F4}">
      <dgm:prSet phldrT="[Tekst]"/>
      <dgm:spPr>
        <a:solidFill>
          <a:srgbClr val="6699FF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Meester</a:t>
          </a:r>
          <a:r>
            <a:rPr lang="en-US" b="1" dirty="0" smtClean="0">
              <a:solidFill>
                <a:schemeClr val="bg1"/>
              </a:solidFill>
            </a:rPr>
            <a:t>-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err="1" smtClean="0">
              <a:solidFill>
                <a:schemeClr val="bg1"/>
              </a:solidFill>
            </a:rPr>
            <a:t>Gezel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gm:t>
    </dgm:pt>
    <dgm:pt modelId="{FBD1ED1A-4377-439D-AD96-E4251FFAD8A3}" type="parTrans" cxnId="{51AF86F6-589C-4F73-9AFF-4E70DBA53CCA}">
      <dgm:prSet/>
      <dgm:spPr/>
      <dgm:t>
        <a:bodyPr/>
        <a:lstStyle/>
        <a:p>
          <a:endParaRPr lang="en-US"/>
        </a:p>
      </dgm:t>
    </dgm:pt>
    <dgm:pt modelId="{C71C98E7-70AB-4252-A700-5CE99C7EF1BD}" type="sibTrans" cxnId="{51AF86F6-589C-4F73-9AFF-4E70DBA53CCA}">
      <dgm:prSet/>
      <dgm:spPr/>
      <dgm:t>
        <a:bodyPr/>
        <a:lstStyle/>
        <a:p>
          <a:endParaRPr lang="en-US"/>
        </a:p>
      </dgm:t>
    </dgm:pt>
    <dgm:pt modelId="{528CC909-CF93-4922-A145-08D7EDADC9FF}">
      <dgm:prSet/>
      <dgm:spPr>
        <a:solidFill>
          <a:srgbClr val="6699FF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Begeleid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n-US" b="1" dirty="0" err="1" smtClean="0">
              <a:solidFill>
                <a:schemeClr val="bg1"/>
              </a:solidFill>
            </a:rPr>
            <a:t>Ontdekkend</a:t>
          </a:r>
          <a:endParaRPr lang="en-US" b="1" dirty="0">
            <a:solidFill>
              <a:schemeClr val="bg1"/>
            </a:solidFill>
          </a:endParaRPr>
        </a:p>
      </dgm:t>
    </dgm:pt>
    <dgm:pt modelId="{73D2BE94-5661-4979-A777-1623CCA34395}" type="parTrans" cxnId="{8246AF70-CFF5-4989-980B-7BE1A24BD108}">
      <dgm:prSet/>
      <dgm:spPr/>
      <dgm:t>
        <a:bodyPr/>
        <a:lstStyle/>
        <a:p>
          <a:endParaRPr lang="en-US"/>
        </a:p>
      </dgm:t>
    </dgm:pt>
    <dgm:pt modelId="{40B49756-9BF1-4C38-9935-25DCE4F41832}" type="sibTrans" cxnId="{8246AF70-CFF5-4989-980B-7BE1A24BD108}">
      <dgm:prSet/>
      <dgm:spPr/>
      <dgm:t>
        <a:bodyPr/>
        <a:lstStyle/>
        <a:p>
          <a:endParaRPr lang="en-US"/>
        </a:p>
      </dgm:t>
    </dgm:pt>
    <dgm:pt modelId="{E8EA59D4-4E35-42F5-B478-C8B31DBDD858}">
      <dgm:prSet/>
      <dgm:spPr>
        <a:solidFill>
          <a:srgbClr val="6699FF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Adaptief</a:t>
          </a:r>
          <a:endParaRPr lang="en-US" b="1" dirty="0">
            <a:solidFill>
              <a:schemeClr val="bg1"/>
            </a:solidFill>
          </a:endParaRPr>
        </a:p>
      </dgm:t>
    </dgm:pt>
    <dgm:pt modelId="{8937C70E-1A16-4B28-92A3-4C9F9E86D1F6}" type="parTrans" cxnId="{2AAEA158-5A6E-4D90-AD17-099728740FAD}">
      <dgm:prSet/>
      <dgm:spPr/>
      <dgm:t>
        <a:bodyPr/>
        <a:lstStyle/>
        <a:p>
          <a:endParaRPr lang="en-US"/>
        </a:p>
      </dgm:t>
    </dgm:pt>
    <dgm:pt modelId="{CB0BA92A-C4E6-477A-A6BC-E61945C7283C}" type="sibTrans" cxnId="{2AAEA158-5A6E-4D90-AD17-099728740FAD}">
      <dgm:prSet/>
      <dgm:spPr/>
      <dgm:t>
        <a:bodyPr/>
        <a:lstStyle/>
        <a:p>
          <a:endParaRPr lang="en-US"/>
        </a:p>
      </dgm:t>
    </dgm:pt>
    <dgm:pt modelId="{FCC0580A-53A7-4729-AE33-9DD8464947D0}" type="pres">
      <dgm:prSet presAssocID="{922D9819-970B-4FFD-9864-4411A06197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55D19-115C-479C-863F-F80D61474F2F}" type="pres">
      <dgm:prSet presAssocID="{922D9819-970B-4FFD-9864-4411A06197C3}" presName="hierFlow" presStyleCnt="0"/>
      <dgm:spPr/>
    </dgm:pt>
    <dgm:pt modelId="{4AD7DD13-F642-42B6-80D0-F1A6ED0AAE5B}" type="pres">
      <dgm:prSet presAssocID="{922D9819-970B-4FFD-9864-4411A06197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A6A25E-2142-4EDA-AA50-BC946A177453}" type="pres">
      <dgm:prSet presAssocID="{6D8FDD69-DBDF-4DE2-9A70-49FC0B59024E}" presName="Name14" presStyleCnt="0"/>
      <dgm:spPr/>
    </dgm:pt>
    <dgm:pt modelId="{054855A6-64C7-4AA4-9A5F-BBC02A718682}" type="pres">
      <dgm:prSet presAssocID="{6D8FDD69-DBDF-4DE2-9A70-49FC0B59024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EB585C-4A3B-4B46-9CB9-9553E2DC519F}" type="pres">
      <dgm:prSet presAssocID="{6D8FDD69-DBDF-4DE2-9A70-49FC0B59024E}" presName="hierChild2" presStyleCnt="0"/>
      <dgm:spPr/>
    </dgm:pt>
    <dgm:pt modelId="{5ABAA32F-4F10-4915-9AF0-368ACDEADDF8}" type="pres">
      <dgm:prSet presAssocID="{5BFE3A31-A7CD-4D38-BBB1-CFD40217CCE0}" presName="Name19" presStyleLbl="parChTrans1D2" presStyleIdx="0" presStyleCnt="4"/>
      <dgm:spPr/>
      <dgm:t>
        <a:bodyPr/>
        <a:lstStyle/>
        <a:p>
          <a:endParaRPr lang="en-US"/>
        </a:p>
      </dgm:t>
    </dgm:pt>
    <dgm:pt modelId="{CC5125A1-0BC0-4E2E-B7E3-D24AB42E89B0}" type="pres">
      <dgm:prSet presAssocID="{7C3E3346-4B43-474B-9228-CE20A1184665}" presName="Name21" presStyleCnt="0"/>
      <dgm:spPr/>
    </dgm:pt>
    <dgm:pt modelId="{A4805D9B-7E37-4072-BF3A-4229495BAE3E}" type="pres">
      <dgm:prSet presAssocID="{7C3E3346-4B43-474B-9228-CE20A1184665}" presName="level2Shape" presStyleLbl="node2" presStyleIdx="0" presStyleCnt="4"/>
      <dgm:spPr/>
      <dgm:t>
        <a:bodyPr/>
        <a:lstStyle/>
        <a:p>
          <a:endParaRPr lang="en-US"/>
        </a:p>
      </dgm:t>
    </dgm:pt>
    <dgm:pt modelId="{5B721BF7-1700-4FAD-8476-8222C2FC366E}" type="pres">
      <dgm:prSet presAssocID="{7C3E3346-4B43-474B-9228-CE20A1184665}" presName="hierChild3" presStyleCnt="0"/>
      <dgm:spPr/>
    </dgm:pt>
    <dgm:pt modelId="{DECB1806-1938-4F47-A0E6-481CD630043C}" type="pres">
      <dgm:prSet presAssocID="{FBD1ED1A-4377-439D-AD96-E4251FFAD8A3}" presName="Name19" presStyleLbl="parChTrans1D2" presStyleIdx="1" presStyleCnt="4"/>
      <dgm:spPr/>
      <dgm:t>
        <a:bodyPr/>
        <a:lstStyle/>
        <a:p>
          <a:endParaRPr lang="en-US"/>
        </a:p>
      </dgm:t>
    </dgm:pt>
    <dgm:pt modelId="{8ECC304C-2592-48BB-BFF0-F9EC2EDA13F0}" type="pres">
      <dgm:prSet presAssocID="{A9212B4C-6577-40E8-A5CB-3F5E3A4381F4}" presName="Name21" presStyleCnt="0"/>
      <dgm:spPr/>
    </dgm:pt>
    <dgm:pt modelId="{300941FE-0943-4ED4-BB52-7A4298DBE3BD}" type="pres">
      <dgm:prSet presAssocID="{A9212B4C-6577-40E8-A5CB-3F5E3A4381F4}" presName="level2Shape" presStyleLbl="node2" presStyleIdx="1" presStyleCnt="4"/>
      <dgm:spPr/>
      <dgm:t>
        <a:bodyPr/>
        <a:lstStyle/>
        <a:p>
          <a:endParaRPr lang="en-US"/>
        </a:p>
      </dgm:t>
    </dgm:pt>
    <dgm:pt modelId="{423C0D06-F458-4DC4-9227-096E8DE1D84D}" type="pres">
      <dgm:prSet presAssocID="{A9212B4C-6577-40E8-A5CB-3F5E3A4381F4}" presName="hierChild3" presStyleCnt="0"/>
      <dgm:spPr/>
    </dgm:pt>
    <dgm:pt modelId="{B57CF32E-83FF-4FCC-9B69-8FCEFE5F9B76}" type="pres">
      <dgm:prSet presAssocID="{73D2BE94-5661-4979-A777-1623CCA34395}" presName="Name19" presStyleLbl="parChTrans1D2" presStyleIdx="2" presStyleCnt="4"/>
      <dgm:spPr/>
      <dgm:t>
        <a:bodyPr/>
        <a:lstStyle/>
        <a:p>
          <a:endParaRPr lang="en-US"/>
        </a:p>
      </dgm:t>
    </dgm:pt>
    <dgm:pt modelId="{E3779C6E-8FEE-4F16-8311-70ADE8499DB8}" type="pres">
      <dgm:prSet presAssocID="{528CC909-CF93-4922-A145-08D7EDADC9FF}" presName="Name21" presStyleCnt="0"/>
      <dgm:spPr/>
    </dgm:pt>
    <dgm:pt modelId="{7719F67E-2347-4FF0-A8B0-75ED470E01AA}" type="pres">
      <dgm:prSet presAssocID="{528CC909-CF93-4922-A145-08D7EDADC9FF}" presName="level2Shape" presStyleLbl="node2" presStyleIdx="2" presStyleCnt="4"/>
      <dgm:spPr/>
      <dgm:t>
        <a:bodyPr/>
        <a:lstStyle/>
        <a:p>
          <a:endParaRPr lang="en-US"/>
        </a:p>
      </dgm:t>
    </dgm:pt>
    <dgm:pt modelId="{A70C18D3-B62E-4CF5-A449-3B340465B88A}" type="pres">
      <dgm:prSet presAssocID="{528CC909-CF93-4922-A145-08D7EDADC9FF}" presName="hierChild3" presStyleCnt="0"/>
      <dgm:spPr/>
    </dgm:pt>
    <dgm:pt modelId="{DED365EF-3311-4FF5-B76A-8CD3EC3D45D1}" type="pres">
      <dgm:prSet presAssocID="{8937C70E-1A16-4B28-92A3-4C9F9E86D1F6}" presName="Name19" presStyleLbl="parChTrans1D2" presStyleIdx="3" presStyleCnt="4"/>
      <dgm:spPr/>
      <dgm:t>
        <a:bodyPr/>
        <a:lstStyle/>
        <a:p>
          <a:endParaRPr lang="en-US"/>
        </a:p>
      </dgm:t>
    </dgm:pt>
    <dgm:pt modelId="{C1F8DDF9-2B4A-4BD3-BD8A-BB0471BBFF7C}" type="pres">
      <dgm:prSet presAssocID="{E8EA59D4-4E35-42F5-B478-C8B31DBDD858}" presName="Name21" presStyleCnt="0"/>
      <dgm:spPr/>
    </dgm:pt>
    <dgm:pt modelId="{69D6030E-8459-4E35-A9F2-80C447F56202}" type="pres">
      <dgm:prSet presAssocID="{E8EA59D4-4E35-42F5-B478-C8B31DBDD858}" presName="level2Shape" presStyleLbl="node2" presStyleIdx="3" presStyleCnt="4"/>
      <dgm:spPr/>
      <dgm:t>
        <a:bodyPr/>
        <a:lstStyle/>
        <a:p>
          <a:endParaRPr lang="en-US"/>
        </a:p>
      </dgm:t>
    </dgm:pt>
    <dgm:pt modelId="{736B239C-ABF2-4584-B476-39A954DD482F}" type="pres">
      <dgm:prSet presAssocID="{E8EA59D4-4E35-42F5-B478-C8B31DBDD858}" presName="hierChild3" presStyleCnt="0"/>
      <dgm:spPr/>
    </dgm:pt>
    <dgm:pt modelId="{9CAD0269-1431-4E2D-A787-F44D49BAD176}" type="pres">
      <dgm:prSet presAssocID="{922D9819-970B-4FFD-9864-4411A06197C3}" presName="bgShapesFlow" presStyleCnt="0"/>
      <dgm:spPr/>
    </dgm:pt>
  </dgm:ptLst>
  <dgm:cxnLst>
    <dgm:cxn modelId="{52E08097-3112-4364-BFEB-AA696BC435BC}" type="presOf" srcId="{E8EA59D4-4E35-42F5-B478-C8B31DBDD858}" destId="{69D6030E-8459-4E35-A9F2-80C447F56202}" srcOrd="0" destOrd="0" presId="urn:microsoft.com/office/officeart/2005/8/layout/hierarchy6"/>
    <dgm:cxn modelId="{FA813D27-72C1-4358-9823-44CD7F4FD635}" type="presOf" srcId="{A9212B4C-6577-40E8-A5CB-3F5E3A4381F4}" destId="{300941FE-0943-4ED4-BB52-7A4298DBE3BD}" srcOrd="0" destOrd="0" presId="urn:microsoft.com/office/officeart/2005/8/layout/hierarchy6"/>
    <dgm:cxn modelId="{51AF86F6-589C-4F73-9AFF-4E70DBA53CCA}" srcId="{6D8FDD69-DBDF-4DE2-9A70-49FC0B59024E}" destId="{A9212B4C-6577-40E8-A5CB-3F5E3A4381F4}" srcOrd="1" destOrd="0" parTransId="{FBD1ED1A-4377-439D-AD96-E4251FFAD8A3}" sibTransId="{C71C98E7-70AB-4252-A700-5CE99C7EF1BD}"/>
    <dgm:cxn modelId="{C7E892F2-C090-4960-B452-25B7D1EBA063}" srcId="{922D9819-970B-4FFD-9864-4411A06197C3}" destId="{6D8FDD69-DBDF-4DE2-9A70-49FC0B59024E}" srcOrd="0" destOrd="0" parTransId="{28315ABD-D82D-418E-AF40-629D3C04BA83}" sibTransId="{DFABA58B-D736-49EB-8738-943CBF73C185}"/>
    <dgm:cxn modelId="{5CF6F5EC-426E-4593-B07A-4BEEE68F594C}" type="presOf" srcId="{922D9819-970B-4FFD-9864-4411A06197C3}" destId="{FCC0580A-53A7-4729-AE33-9DD8464947D0}" srcOrd="0" destOrd="0" presId="urn:microsoft.com/office/officeart/2005/8/layout/hierarchy6"/>
    <dgm:cxn modelId="{BFDB7C44-3092-400C-9CB9-B1DCC562BA14}" type="presOf" srcId="{528CC909-CF93-4922-A145-08D7EDADC9FF}" destId="{7719F67E-2347-4FF0-A8B0-75ED470E01AA}" srcOrd="0" destOrd="0" presId="urn:microsoft.com/office/officeart/2005/8/layout/hierarchy6"/>
    <dgm:cxn modelId="{C5EB1F7C-BC64-4ED0-8724-413D2FEAE7B1}" type="presOf" srcId="{FBD1ED1A-4377-439D-AD96-E4251FFAD8A3}" destId="{DECB1806-1938-4F47-A0E6-481CD630043C}" srcOrd="0" destOrd="0" presId="urn:microsoft.com/office/officeart/2005/8/layout/hierarchy6"/>
    <dgm:cxn modelId="{2AAEA158-5A6E-4D90-AD17-099728740FAD}" srcId="{6D8FDD69-DBDF-4DE2-9A70-49FC0B59024E}" destId="{E8EA59D4-4E35-42F5-B478-C8B31DBDD858}" srcOrd="3" destOrd="0" parTransId="{8937C70E-1A16-4B28-92A3-4C9F9E86D1F6}" sibTransId="{CB0BA92A-C4E6-477A-A6BC-E61945C7283C}"/>
    <dgm:cxn modelId="{15189F4A-D6DE-47F4-9A7F-217EBD9BA26D}" type="presOf" srcId="{6D8FDD69-DBDF-4DE2-9A70-49FC0B59024E}" destId="{054855A6-64C7-4AA4-9A5F-BBC02A718682}" srcOrd="0" destOrd="0" presId="urn:microsoft.com/office/officeart/2005/8/layout/hierarchy6"/>
    <dgm:cxn modelId="{00102147-58E8-49CD-B9A5-DE57EB032870}" type="presOf" srcId="{7C3E3346-4B43-474B-9228-CE20A1184665}" destId="{A4805D9B-7E37-4072-BF3A-4229495BAE3E}" srcOrd="0" destOrd="0" presId="urn:microsoft.com/office/officeart/2005/8/layout/hierarchy6"/>
    <dgm:cxn modelId="{76F53773-9529-4BC8-BDD8-8D56C804BA38}" type="presOf" srcId="{8937C70E-1A16-4B28-92A3-4C9F9E86D1F6}" destId="{DED365EF-3311-4FF5-B76A-8CD3EC3D45D1}" srcOrd="0" destOrd="0" presId="urn:microsoft.com/office/officeart/2005/8/layout/hierarchy6"/>
    <dgm:cxn modelId="{8246AF70-CFF5-4989-980B-7BE1A24BD108}" srcId="{6D8FDD69-DBDF-4DE2-9A70-49FC0B59024E}" destId="{528CC909-CF93-4922-A145-08D7EDADC9FF}" srcOrd="2" destOrd="0" parTransId="{73D2BE94-5661-4979-A777-1623CCA34395}" sibTransId="{40B49756-9BF1-4C38-9935-25DCE4F41832}"/>
    <dgm:cxn modelId="{B068134A-8D68-4515-B9A8-14097866155B}" srcId="{6D8FDD69-DBDF-4DE2-9A70-49FC0B59024E}" destId="{7C3E3346-4B43-474B-9228-CE20A1184665}" srcOrd="0" destOrd="0" parTransId="{5BFE3A31-A7CD-4D38-BBB1-CFD40217CCE0}" sibTransId="{A9E33404-608E-42E9-BE50-774D2D29C205}"/>
    <dgm:cxn modelId="{2AFD0C68-E8FC-45CD-9B5B-3FCC4E9F1E37}" type="presOf" srcId="{73D2BE94-5661-4979-A777-1623CCA34395}" destId="{B57CF32E-83FF-4FCC-9B69-8FCEFE5F9B76}" srcOrd="0" destOrd="0" presId="urn:microsoft.com/office/officeart/2005/8/layout/hierarchy6"/>
    <dgm:cxn modelId="{EA5B4F4B-890C-46E1-AC9E-16469BCFEE42}" type="presOf" srcId="{5BFE3A31-A7CD-4D38-BBB1-CFD40217CCE0}" destId="{5ABAA32F-4F10-4915-9AF0-368ACDEADDF8}" srcOrd="0" destOrd="0" presId="urn:microsoft.com/office/officeart/2005/8/layout/hierarchy6"/>
    <dgm:cxn modelId="{B72EB8B1-039B-4CB0-94CE-FC029D494145}" type="presParOf" srcId="{FCC0580A-53A7-4729-AE33-9DD8464947D0}" destId="{E5955D19-115C-479C-863F-F80D61474F2F}" srcOrd="0" destOrd="0" presId="urn:microsoft.com/office/officeart/2005/8/layout/hierarchy6"/>
    <dgm:cxn modelId="{ADF39788-F0FA-4131-938C-38E0D99B487C}" type="presParOf" srcId="{E5955D19-115C-479C-863F-F80D61474F2F}" destId="{4AD7DD13-F642-42B6-80D0-F1A6ED0AAE5B}" srcOrd="0" destOrd="0" presId="urn:microsoft.com/office/officeart/2005/8/layout/hierarchy6"/>
    <dgm:cxn modelId="{7CE0C9EA-686F-46D5-B15B-122DDAAFDE9B}" type="presParOf" srcId="{4AD7DD13-F642-42B6-80D0-F1A6ED0AAE5B}" destId="{FFA6A25E-2142-4EDA-AA50-BC946A177453}" srcOrd="0" destOrd="0" presId="urn:microsoft.com/office/officeart/2005/8/layout/hierarchy6"/>
    <dgm:cxn modelId="{6692A3C7-054D-4552-89CF-12D17C35EB3F}" type="presParOf" srcId="{FFA6A25E-2142-4EDA-AA50-BC946A177453}" destId="{054855A6-64C7-4AA4-9A5F-BBC02A718682}" srcOrd="0" destOrd="0" presId="urn:microsoft.com/office/officeart/2005/8/layout/hierarchy6"/>
    <dgm:cxn modelId="{048640CF-3052-48DD-B323-4A5E3EF2D176}" type="presParOf" srcId="{FFA6A25E-2142-4EDA-AA50-BC946A177453}" destId="{36EB585C-4A3B-4B46-9CB9-9553E2DC519F}" srcOrd="1" destOrd="0" presId="urn:microsoft.com/office/officeart/2005/8/layout/hierarchy6"/>
    <dgm:cxn modelId="{C0330961-D0C4-4002-BCDA-DF3160399754}" type="presParOf" srcId="{36EB585C-4A3B-4B46-9CB9-9553E2DC519F}" destId="{5ABAA32F-4F10-4915-9AF0-368ACDEADDF8}" srcOrd="0" destOrd="0" presId="urn:microsoft.com/office/officeart/2005/8/layout/hierarchy6"/>
    <dgm:cxn modelId="{27CCF2E1-EB53-43F4-8415-A4A62EBF1F32}" type="presParOf" srcId="{36EB585C-4A3B-4B46-9CB9-9553E2DC519F}" destId="{CC5125A1-0BC0-4E2E-B7E3-D24AB42E89B0}" srcOrd="1" destOrd="0" presId="urn:microsoft.com/office/officeart/2005/8/layout/hierarchy6"/>
    <dgm:cxn modelId="{DD29269A-EC81-44FE-9E61-4575C3AF9C71}" type="presParOf" srcId="{CC5125A1-0BC0-4E2E-B7E3-D24AB42E89B0}" destId="{A4805D9B-7E37-4072-BF3A-4229495BAE3E}" srcOrd="0" destOrd="0" presId="urn:microsoft.com/office/officeart/2005/8/layout/hierarchy6"/>
    <dgm:cxn modelId="{A84FEE5F-B55A-4436-B243-3472BA4A52AA}" type="presParOf" srcId="{CC5125A1-0BC0-4E2E-B7E3-D24AB42E89B0}" destId="{5B721BF7-1700-4FAD-8476-8222C2FC366E}" srcOrd="1" destOrd="0" presId="urn:microsoft.com/office/officeart/2005/8/layout/hierarchy6"/>
    <dgm:cxn modelId="{C8D50CCC-40A6-498B-96D7-31E7A37B29E8}" type="presParOf" srcId="{36EB585C-4A3B-4B46-9CB9-9553E2DC519F}" destId="{DECB1806-1938-4F47-A0E6-481CD630043C}" srcOrd="2" destOrd="0" presId="urn:microsoft.com/office/officeart/2005/8/layout/hierarchy6"/>
    <dgm:cxn modelId="{EC581DFF-1EAB-4AAF-852C-45947D198EC4}" type="presParOf" srcId="{36EB585C-4A3B-4B46-9CB9-9553E2DC519F}" destId="{8ECC304C-2592-48BB-BFF0-F9EC2EDA13F0}" srcOrd="3" destOrd="0" presId="urn:microsoft.com/office/officeart/2005/8/layout/hierarchy6"/>
    <dgm:cxn modelId="{4755A81B-A8E1-4725-BD96-FA7C2E8F7F2B}" type="presParOf" srcId="{8ECC304C-2592-48BB-BFF0-F9EC2EDA13F0}" destId="{300941FE-0943-4ED4-BB52-7A4298DBE3BD}" srcOrd="0" destOrd="0" presId="urn:microsoft.com/office/officeart/2005/8/layout/hierarchy6"/>
    <dgm:cxn modelId="{1132D2CA-7BA0-4CB3-9182-0B0F0F4827E7}" type="presParOf" srcId="{8ECC304C-2592-48BB-BFF0-F9EC2EDA13F0}" destId="{423C0D06-F458-4DC4-9227-096E8DE1D84D}" srcOrd="1" destOrd="0" presId="urn:microsoft.com/office/officeart/2005/8/layout/hierarchy6"/>
    <dgm:cxn modelId="{20DED66B-BE16-472F-8177-C1700C21EBCE}" type="presParOf" srcId="{36EB585C-4A3B-4B46-9CB9-9553E2DC519F}" destId="{B57CF32E-83FF-4FCC-9B69-8FCEFE5F9B76}" srcOrd="4" destOrd="0" presId="urn:microsoft.com/office/officeart/2005/8/layout/hierarchy6"/>
    <dgm:cxn modelId="{81457607-6735-423B-9780-CFC0D86E5052}" type="presParOf" srcId="{36EB585C-4A3B-4B46-9CB9-9553E2DC519F}" destId="{E3779C6E-8FEE-4F16-8311-70ADE8499DB8}" srcOrd="5" destOrd="0" presId="urn:microsoft.com/office/officeart/2005/8/layout/hierarchy6"/>
    <dgm:cxn modelId="{AF0A6D3C-A733-4AD0-B9FD-595F94349D4A}" type="presParOf" srcId="{E3779C6E-8FEE-4F16-8311-70ADE8499DB8}" destId="{7719F67E-2347-4FF0-A8B0-75ED470E01AA}" srcOrd="0" destOrd="0" presId="urn:microsoft.com/office/officeart/2005/8/layout/hierarchy6"/>
    <dgm:cxn modelId="{29027DEB-06B4-4932-83C0-7F5D75D8C474}" type="presParOf" srcId="{E3779C6E-8FEE-4F16-8311-70ADE8499DB8}" destId="{A70C18D3-B62E-4CF5-A449-3B340465B88A}" srcOrd="1" destOrd="0" presId="urn:microsoft.com/office/officeart/2005/8/layout/hierarchy6"/>
    <dgm:cxn modelId="{F21905F1-BFAD-4B3F-B653-EDD6321A7575}" type="presParOf" srcId="{36EB585C-4A3B-4B46-9CB9-9553E2DC519F}" destId="{DED365EF-3311-4FF5-B76A-8CD3EC3D45D1}" srcOrd="6" destOrd="0" presId="urn:microsoft.com/office/officeart/2005/8/layout/hierarchy6"/>
    <dgm:cxn modelId="{E26C25F5-DD18-4B3B-AC53-664471D5FE4F}" type="presParOf" srcId="{36EB585C-4A3B-4B46-9CB9-9553E2DC519F}" destId="{C1F8DDF9-2B4A-4BD3-BD8A-BB0471BBFF7C}" srcOrd="7" destOrd="0" presId="urn:microsoft.com/office/officeart/2005/8/layout/hierarchy6"/>
    <dgm:cxn modelId="{2306661E-BD02-4275-A32E-D34A069344F1}" type="presParOf" srcId="{C1F8DDF9-2B4A-4BD3-BD8A-BB0471BBFF7C}" destId="{69D6030E-8459-4E35-A9F2-80C447F56202}" srcOrd="0" destOrd="0" presId="urn:microsoft.com/office/officeart/2005/8/layout/hierarchy6"/>
    <dgm:cxn modelId="{553034EB-2616-4041-BA8B-D765E8D399AB}" type="presParOf" srcId="{C1F8DDF9-2B4A-4BD3-BD8A-BB0471BBFF7C}" destId="{736B239C-ABF2-4584-B476-39A954DD482F}" srcOrd="1" destOrd="0" presId="urn:microsoft.com/office/officeart/2005/8/layout/hierarchy6"/>
    <dgm:cxn modelId="{ED3A4A70-566F-4D0B-AEBB-399A9F104B77}" type="presParOf" srcId="{FCC0580A-53A7-4729-AE33-9DD8464947D0}" destId="{9CAD0269-1431-4E2D-A787-F44D49BAD17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4E63A-DED3-494A-BE8E-CA9784A35DF5}" type="doc">
      <dgm:prSet loTypeId="urn:microsoft.com/office/officeart/2005/8/layout/hierarchy1" loCatId="hierarchy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nl-NL"/>
        </a:p>
      </dgm:t>
    </dgm:pt>
    <dgm:pt modelId="{35B8F3B0-49F0-438E-9EF0-32C02C50C499}">
      <dgm:prSet phldrT="[Tekst]"/>
      <dgm:spPr/>
      <dgm:t>
        <a:bodyPr/>
        <a:lstStyle/>
        <a:p>
          <a:r>
            <a:rPr lang="nl-NL" dirty="0" smtClean="0"/>
            <a:t>Hele taak</a:t>
          </a:r>
          <a:endParaRPr lang="nl-NL" dirty="0"/>
        </a:p>
      </dgm:t>
    </dgm:pt>
    <dgm:pt modelId="{6E67B9F3-0621-4E0E-AB83-504CC65C8B8D}" type="parTrans" cxnId="{8448C3AA-F986-4E13-B554-0D1C64734F09}">
      <dgm:prSet/>
      <dgm:spPr/>
      <dgm:t>
        <a:bodyPr/>
        <a:lstStyle/>
        <a:p>
          <a:endParaRPr lang="nl-NL"/>
        </a:p>
      </dgm:t>
    </dgm:pt>
    <dgm:pt modelId="{45F3D3D1-0A47-4DCF-9267-7DF71143B7C1}" type="sibTrans" cxnId="{8448C3AA-F986-4E13-B554-0D1C64734F09}">
      <dgm:prSet/>
      <dgm:spPr/>
      <dgm:t>
        <a:bodyPr/>
        <a:lstStyle/>
        <a:p>
          <a:endParaRPr lang="nl-NL"/>
        </a:p>
      </dgm:t>
    </dgm:pt>
    <dgm:pt modelId="{C9767500-4358-4981-B061-DAEEAE6CCF22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3DA5A650-B711-461A-BC77-60A8BB732D44}" type="parTrans" cxnId="{B32B899F-D509-4B53-8F5C-A40183CF93ED}">
      <dgm:prSet/>
      <dgm:spPr/>
      <dgm:t>
        <a:bodyPr/>
        <a:lstStyle/>
        <a:p>
          <a:endParaRPr lang="nl-NL"/>
        </a:p>
      </dgm:t>
    </dgm:pt>
    <dgm:pt modelId="{44D2B129-E8A2-42A4-A163-A4E23EE72F2B}" type="sibTrans" cxnId="{B32B899F-D509-4B53-8F5C-A40183CF93ED}">
      <dgm:prSet/>
      <dgm:spPr/>
      <dgm:t>
        <a:bodyPr/>
        <a:lstStyle/>
        <a:p>
          <a:endParaRPr lang="nl-NL"/>
        </a:p>
      </dgm:t>
    </dgm:pt>
    <dgm:pt modelId="{E533AA22-BD3F-427C-BECD-482137DBACAB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49A92467-2A21-4818-9EF2-BC5FB801AB09}" type="parTrans" cxnId="{4294760A-5912-4DB1-82D5-96F52763C05B}">
      <dgm:prSet/>
      <dgm:spPr/>
      <dgm:t>
        <a:bodyPr/>
        <a:lstStyle/>
        <a:p>
          <a:endParaRPr lang="nl-NL"/>
        </a:p>
      </dgm:t>
    </dgm:pt>
    <dgm:pt modelId="{4A0732B2-D917-44BD-8092-349AE0FA4A56}" type="sibTrans" cxnId="{4294760A-5912-4DB1-82D5-96F52763C05B}">
      <dgm:prSet/>
      <dgm:spPr/>
      <dgm:t>
        <a:bodyPr/>
        <a:lstStyle/>
        <a:p>
          <a:endParaRPr lang="nl-NL"/>
        </a:p>
      </dgm:t>
    </dgm:pt>
    <dgm:pt modelId="{D6155BD5-4877-489B-83A4-BCB5F7ED7971}">
      <dgm:prSet phldrT="[Tekst]"/>
      <dgm:spPr/>
      <dgm:t>
        <a:bodyPr/>
        <a:lstStyle/>
        <a:p>
          <a:r>
            <a:rPr lang="nl-NL" dirty="0" smtClean="0"/>
            <a:t>Deeltaak</a:t>
          </a:r>
        </a:p>
        <a:p>
          <a:r>
            <a:rPr lang="nl-NL" dirty="0" smtClean="0"/>
            <a:t>Uitleg</a:t>
          </a:r>
          <a:endParaRPr lang="nl-NL" dirty="0"/>
        </a:p>
      </dgm:t>
    </dgm:pt>
    <dgm:pt modelId="{734CE177-748A-4682-8280-5AA6C36AB1AC}" type="parTrans" cxnId="{52FEAD6B-74A9-44AF-80A5-4987F0204CC7}">
      <dgm:prSet/>
      <dgm:spPr/>
      <dgm:t>
        <a:bodyPr/>
        <a:lstStyle/>
        <a:p>
          <a:endParaRPr lang="nl-NL"/>
        </a:p>
      </dgm:t>
    </dgm:pt>
    <dgm:pt modelId="{7F28506A-0B44-499E-8DC7-09F77B5D8439}" type="sibTrans" cxnId="{52FEAD6B-74A9-44AF-80A5-4987F0204CC7}">
      <dgm:prSet/>
      <dgm:spPr/>
      <dgm:t>
        <a:bodyPr/>
        <a:lstStyle/>
        <a:p>
          <a:endParaRPr lang="nl-NL"/>
        </a:p>
      </dgm:t>
    </dgm:pt>
    <dgm:pt modelId="{FD953F67-3E19-4110-8A72-3A3B87C97A1F}" type="pres">
      <dgm:prSet presAssocID="{1FF4E63A-DED3-494A-BE8E-CA9784A35D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E16CE4-E007-4B76-9E09-611A19F8B337}" type="pres">
      <dgm:prSet presAssocID="{35B8F3B0-49F0-438E-9EF0-32C02C50C499}" presName="hierRoot1" presStyleCnt="0"/>
      <dgm:spPr/>
    </dgm:pt>
    <dgm:pt modelId="{A36B3026-0FE1-40A8-93D2-071D638C51F3}" type="pres">
      <dgm:prSet presAssocID="{35B8F3B0-49F0-438E-9EF0-32C02C50C499}" presName="composite" presStyleCnt="0"/>
      <dgm:spPr/>
    </dgm:pt>
    <dgm:pt modelId="{E91C2C13-E93D-4637-BFAF-B13209A27E43}" type="pres">
      <dgm:prSet presAssocID="{35B8F3B0-49F0-438E-9EF0-32C02C50C499}" presName="background" presStyleLbl="node0" presStyleIdx="0" presStyleCnt="1"/>
      <dgm:spPr/>
    </dgm:pt>
    <dgm:pt modelId="{B8B1E796-4595-4D58-B66C-E143AB5B0C38}" type="pres">
      <dgm:prSet presAssocID="{35B8F3B0-49F0-438E-9EF0-32C02C50C49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85EDF-4288-46F3-BE5F-80810B583ED8}" type="pres">
      <dgm:prSet presAssocID="{35B8F3B0-49F0-438E-9EF0-32C02C50C499}" presName="hierChild2" presStyleCnt="0"/>
      <dgm:spPr/>
    </dgm:pt>
    <dgm:pt modelId="{9E11AC3B-03E8-4357-8306-197C91C4D776}" type="pres">
      <dgm:prSet presAssocID="{3DA5A650-B711-461A-BC77-60A8BB732D4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0057236-3228-402F-A2AD-55B6E9CD93FA}" type="pres">
      <dgm:prSet presAssocID="{C9767500-4358-4981-B061-DAEEAE6CCF22}" presName="hierRoot2" presStyleCnt="0"/>
      <dgm:spPr/>
    </dgm:pt>
    <dgm:pt modelId="{7849D35B-CD2D-4DD2-BB2A-AC96CC732C5B}" type="pres">
      <dgm:prSet presAssocID="{C9767500-4358-4981-B061-DAEEAE6CCF22}" presName="composite2" presStyleCnt="0"/>
      <dgm:spPr/>
    </dgm:pt>
    <dgm:pt modelId="{7FB28731-0A54-4277-BECC-43A8BBE060B6}" type="pres">
      <dgm:prSet presAssocID="{C9767500-4358-4981-B061-DAEEAE6CCF22}" presName="background2" presStyleLbl="node2" presStyleIdx="0" presStyleCnt="3"/>
      <dgm:spPr/>
    </dgm:pt>
    <dgm:pt modelId="{64A4DFDF-3EAD-4773-9838-12DEF8CCDF1A}" type="pres">
      <dgm:prSet presAssocID="{C9767500-4358-4981-B061-DAEEAE6CCF2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8B824-C4F1-400D-851B-221590C03B0A}" type="pres">
      <dgm:prSet presAssocID="{C9767500-4358-4981-B061-DAEEAE6CCF22}" presName="hierChild3" presStyleCnt="0"/>
      <dgm:spPr/>
    </dgm:pt>
    <dgm:pt modelId="{286FF421-2D49-43EF-A4A7-84CD04E21D79}" type="pres">
      <dgm:prSet presAssocID="{49A92467-2A21-4818-9EF2-BC5FB801AB0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170E1BD-EFEE-44F4-B440-03AB971244E7}" type="pres">
      <dgm:prSet presAssocID="{E533AA22-BD3F-427C-BECD-482137DBACAB}" presName="hierRoot2" presStyleCnt="0"/>
      <dgm:spPr/>
    </dgm:pt>
    <dgm:pt modelId="{CAD27C0C-0BE0-4BC1-8690-647DCA38EC52}" type="pres">
      <dgm:prSet presAssocID="{E533AA22-BD3F-427C-BECD-482137DBACAB}" presName="composite2" presStyleCnt="0"/>
      <dgm:spPr/>
    </dgm:pt>
    <dgm:pt modelId="{5C1448A3-0878-41FA-B0C6-1E706C70032B}" type="pres">
      <dgm:prSet presAssocID="{E533AA22-BD3F-427C-BECD-482137DBACAB}" presName="background2" presStyleLbl="node2" presStyleIdx="1" presStyleCnt="3"/>
      <dgm:spPr/>
    </dgm:pt>
    <dgm:pt modelId="{E6F62811-CD5F-409B-99FA-4930B756B55E}" type="pres">
      <dgm:prSet presAssocID="{E533AA22-BD3F-427C-BECD-482137DBACA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6BEBA-5BAF-4142-81E0-DAEAF3D60719}" type="pres">
      <dgm:prSet presAssocID="{E533AA22-BD3F-427C-BECD-482137DBACAB}" presName="hierChild3" presStyleCnt="0"/>
      <dgm:spPr/>
    </dgm:pt>
    <dgm:pt modelId="{CB5449CC-978C-4848-812B-1E1D57865074}" type="pres">
      <dgm:prSet presAssocID="{734CE177-748A-4682-8280-5AA6C36AB1A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FE04857-3029-4F26-976E-67A1F76190CE}" type="pres">
      <dgm:prSet presAssocID="{D6155BD5-4877-489B-83A4-BCB5F7ED7971}" presName="hierRoot2" presStyleCnt="0"/>
      <dgm:spPr/>
    </dgm:pt>
    <dgm:pt modelId="{4F46F158-51BA-43C6-95E2-52B72460973F}" type="pres">
      <dgm:prSet presAssocID="{D6155BD5-4877-489B-83A4-BCB5F7ED7971}" presName="composite2" presStyleCnt="0"/>
      <dgm:spPr/>
    </dgm:pt>
    <dgm:pt modelId="{035F4EAF-8451-46B7-A854-0543310C2026}" type="pres">
      <dgm:prSet presAssocID="{D6155BD5-4877-489B-83A4-BCB5F7ED7971}" presName="background2" presStyleLbl="node2" presStyleIdx="2" presStyleCnt="3"/>
      <dgm:spPr/>
    </dgm:pt>
    <dgm:pt modelId="{62270175-0A25-4B96-A4D5-B016B2160BF2}" type="pres">
      <dgm:prSet presAssocID="{D6155BD5-4877-489B-83A4-BCB5F7ED797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B60E8-8532-4CC6-80A4-A05C6453B26E}" type="pres">
      <dgm:prSet presAssocID="{D6155BD5-4877-489B-83A4-BCB5F7ED7971}" presName="hierChild3" presStyleCnt="0"/>
      <dgm:spPr/>
    </dgm:pt>
  </dgm:ptLst>
  <dgm:cxnLst>
    <dgm:cxn modelId="{8448C3AA-F986-4E13-B554-0D1C64734F09}" srcId="{1FF4E63A-DED3-494A-BE8E-CA9784A35DF5}" destId="{35B8F3B0-49F0-438E-9EF0-32C02C50C499}" srcOrd="0" destOrd="0" parTransId="{6E67B9F3-0621-4E0E-AB83-504CC65C8B8D}" sibTransId="{45F3D3D1-0A47-4DCF-9267-7DF71143B7C1}"/>
    <dgm:cxn modelId="{B32B899F-D509-4B53-8F5C-A40183CF93ED}" srcId="{35B8F3B0-49F0-438E-9EF0-32C02C50C499}" destId="{C9767500-4358-4981-B061-DAEEAE6CCF22}" srcOrd="0" destOrd="0" parTransId="{3DA5A650-B711-461A-BC77-60A8BB732D44}" sibTransId="{44D2B129-E8A2-42A4-A163-A4E23EE72F2B}"/>
    <dgm:cxn modelId="{6F795035-A19C-4754-8632-25A1C7CBC6C1}" type="presOf" srcId="{1FF4E63A-DED3-494A-BE8E-CA9784A35DF5}" destId="{FD953F67-3E19-4110-8A72-3A3B87C97A1F}" srcOrd="0" destOrd="0" presId="urn:microsoft.com/office/officeart/2005/8/layout/hierarchy1"/>
    <dgm:cxn modelId="{4294760A-5912-4DB1-82D5-96F52763C05B}" srcId="{35B8F3B0-49F0-438E-9EF0-32C02C50C499}" destId="{E533AA22-BD3F-427C-BECD-482137DBACAB}" srcOrd="1" destOrd="0" parTransId="{49A92467-2A21-4818-9EF2-BC5FB801AB09}" sibTransId="{4A0732B2-D917-44BD-8092-349AE0FA4A56}"/>
    <dgm:cxn modelId="{23CAB2E2-B267-4413-989C-A4691D917618}" type="presOf" srcId="{734CE177-748A-4682-8280-5AA6C36AB1AC}" destId="{CB5449CC-978C-4848-812B-1E1D57865074}" srcOrd="0" destOrd="0" presId="urn:microsoft.com/office/officeart/2005/8/layout/hierarchy1"/>
    <dgm:cxn modelId="{557190EC-F9F3-4C70-B1A1-AE08CE025409}" type="presOf" srcId="{49A92467-2A21-4818-9EF2-BC5FB801AB09}" destId="{286FF421-2D49-43EF-A4A7-84CD04E21D79}" srcOrd="0" destOrd="0" presId="urn:microsoft.com/office/officeart/2005/8/layout/hierarchy1"/>
    <dgm:cxn modelId="{1DF44B22-4965-4EF2-89CC-91D9CCE8E8AE}" type="presOf" srcId="{E533AA22-BD3F-427C-BECD-482137DBACAB}" destId="{E6F62811-CD5F-409B-99FA-4930B756B55E}" srcOrd="0" destOrd="0" presId="urn:microsoft.com/office/officeart/2005/8/layout/hierarchy1"/>
    <dgm:cxn modelId="{AF2207BC-5C1C-4AE5-9D9F-F5E3C93B4A85}" type="presOf" srcId="{3DA5A650-B711-461A-BC77-60A8BB732D44}" destId="{9E11AC3B-03E8-4357-8306-197C91C4D776}" srcOrd="0" destOrd="0" presId="urn:microsoft.com/office/officeart/2005/8/layout/hierarchy1"/>
    <dgm:cxn modelId="{37C01D96-0C6C-4F5B-BB42-1E156E21938C}" type="presOf" srcId="{C9767500-4358-4981-B061-DAEEAE6CCF22}" destId="{64A4DFDF-3EAD-4773-9838-12DEF8CCDF1A}" srcOrd="0" destOrd="0" presId="urn:microsoft.com/office/officeart/2005/8/layout/hierarchy1"/>
    <dgm:cxn modelId="{52FEAD6B-74A9-44AF-80A5-4987F0204CC7}" srcId="{35B8F3B0-49F0-438E-9EF0-32C02C50C499}" destId="{D6155BD5-4877-489B-83A4-BCB5F7ED7971}" srcOrd="2" destOrd="0" parTransId="{734CE177-748A-4682-8280-5AA6C36AB1AC}" sibTransId="{7F28506A-0B44-499E-8DC7-09F77B5D8439}"/>
    <dgm:cxn modelId="{44E66248-DFF1-426A-9B1C-0797DEDEA3CF}" type="presOf" srcId="{35B8F3B0-49F0-438E-9EF0-32C02C50C499}" destId="{B8B1E796-4595-4D58-B66C-E143AB5B0C38}" srcOrd="0" destOrd="0" presId="urn:microsoft.com/office/officeart/2005/8/layout/hierarchy1"/>
    <dgm:cxn modelId="{D948C31C-09D5-4301-B7D1-5C38FA68E09E}" type="presOf" srcId="{D6155BD5-4877-489B-83A4-BCB5F7ED7971}" destId="{62270175-0A25-4B96-A4D5-B016B2160BF2}" srcOrd="0" destOrd="0" presId="urn:microsoft.com/office/officeart/2005/8/layout/hierarchy1"/>
    <dgm:cxn modelId="{08FBE6E7-63CA-4A96-98D1-378319D4B590}" type="presParOf" srcId="{FD953F67-3E19-4110-8A72-3A3B87C97A1F}" destId="{93E16CE4-E007-4B76-9E09-611A19F8B337}" srcOrd="0" destOrd="0" presId="urn:microsoft.com/office/officeart/2005/8/layout/hierarchy1"/>
    <dgm:cxn modelId="{53704DA8-18DF-4B97-9781-9ABD43B57121}" type="presParOf" srcId="{93E16CE4-E007-4B76-9E09-611A19F8B337}" destId="{A36B3026-0FE1-40A8-93D2-071D638C51F3}" srcOrd="0" destOrd="0" presId="urn:microsoft.com/office/officeart/2005/8/layout/hierarchy1"/>
    <dgm:cxn modelId="{DD896505-B066-415F-A8E8-85C2E611F9A3}" type="presParOf" srcId="{A36B3026-0FE1-40A8-93D2-071D638C51F3}" destId="{E91C2C13-E93D-4637-BFAF-B13209A27E43}" srcOrd="0" destOrd="0" presId="urn:microsoft.com/office/officeart/2005/8/layout/hierarchy1"/>
    <dgm:cxn modelId="{0821898C-BA60-4DE5-99EA-340D5E81087A}" type="presParOf" srcId="{A36B3026-0FE1-40A8-93D2-071D638C51F3}" destId="{B8B1E796-4595-4D58-B66C-E143AB5B0C38}" srcOrd="1" destOrd="0" presId="urn:microsoft.com/office/officeart/2005/8/layout/hierarchy1"/>
    <dgm:cxn modelId="{527C533E-548E-44E0-98CA-1D862383FE9C}" type="presParOf" srcId="{93E16CE4-E007-4B76-9E09-611A19F8B337}" destId="{86F85EDF-4288-46F3-BE5F-80810B583ED8}" srcOrd="1" destOrd="0" presId="urn:microsoft.com/office/officeart/2005/8/layout/hierarchy1"/>
    <dgm:cxn modelId="{0857CE43-82FC-4548-B79B-C66F1B50732C}" type="presParOf" srcId="{86F85EDF-4288-46F3-BE5F-80810B583ED8}" destId="{9E11AC3B-03E8-4357-8306-197C91C4D776}" srcOrd="0" destOrd="0" presId="urn:microsoft.com/office/officeart/2005/8/layout/hierarchy1"/>
    <dgm:cxn modelId="{9800E137-7915-42E3-9859-A03A38138846}" type="presParOf" srcId="{86F85EDF-4288-46F3-BE5F-80810B583ED8}" destId="{F0057236-3228-402F-A2AD-55B6E9CD93FA}" srcOrd="1" destOrd="0" presId="urn:microsoft.com/office/officeart/2005/8/layout/hierarchy1"/>
    <dgm:cxn modelId="{54E91178-07FC-46B6-B89D-E82AA26AB4EB}" type="presParOf" srcId="{F0057236-3228-402F-A2AD-55B6E9CD93FA}" destId="{7849D35B-CD2D-4DD2-BB2A-AC96CC732C5B}" srcOrd="0" destOrd="0" presId="urn:microsoft.com/office/officeart/2005/8/layout/hierarchy1"/>
    <dgm:cxn modelId="{F6D58047-38D4-4F94-ACBC-A041BD7DC6D9}" type="presParOf" srcId="{7849D35B-CD2D-4DD2-BB2A-AC96CC732C5B}" destId="{7FB28731-0A54-4277-BECC-43A8BBE060B6}" srcOrd="0" destOrd="0" presId="urn:microsoft.com/office/officeart/2005/8/layout/hierarchy1"/>
    <dgm:cxn modelId="{E054760E-5A8F-4E62-A0A8-A029A976D5C0}" type="presParOf" srcId="{7849D35B-CD2D-4DD2-BB2A-AC96CC732C5B}" destId="{64A4DFDF-3EAD-4773-9838-12DEF8CCDF1A}" srcOrd="1" destOrd="0" presId="urn:microsoft.com/office/officeart/2005/8/layout/hierarchy1"/>
    <dgm:cxn modelId="{AD4F9FB4-DE61-465E-B202-80BB2110EE2F}" type="presParOf" srcId="{F0057236-3228-402F-A2AD-55B6E9CD93FA}" destId="{40D8B824-C4F1-400D-851B-221590C03B0A}" srcOrd="1" destOrd="0" presId="urn:microsoft.com/office/officeart/2005/8/layout/hierarchy1"/>
    <dgm:cxn modelId="{E328AB17-EECA-4B53-8D22-D3C4E1AD308C}" type="presParOf" srcId="{86F85EDF-4288-46F3-BE5F-80810B583ED8}" destId="{286FF421-2D49-43EF-A4A7-84CD04E21D79}" srcOrd="2" destOrd="0" presId="urn:microsoft.com/office/officeart/2005/8/layout/hierarchy1"/>
    <dgm:cxn modelId="{8DCEAD85-2A10-400E-B3A1-1127B50D76A7}" type="presParOf" srcId="{86F85EDF-4288-46F3-BE5F-80810B583ED8}" destId="{4170E1BD-EFEE-44F4-B440-03AB971244E7}" srcOrd="3" destOrd="0" presId="urn:microsoft.com/office/officeart/2005/8/layout/hierarchy1"/>
    <dgm:cxn modelId="{8241E6CC-600B-4DF5-B1B2-5AAE69EBE79F}" type="presParOf" srcId="{4170E1BD-EFEE-44F4-B440-03AB971244E7}" destId="{CAD27C0C-0BE0-4BC1-8690-647DCA38EC52}" srcOrd="0" destOrd="0" presId="urn:microsoft.com/office/officeart/2005/8/layout/hierarchy1"/>
    <dgm:cxn modelId="{5D9B32A6-4964-420F-A718-BAF82EC28E18}" type="presParOf" srcId="{CAD27C0C-0BE0-4BC1-8690-647DCA38EC52}" destId="{5C1448A3-0878-41FA-B0C6-1E706C70032B}" srcOrd="0" destOrd="0" presId="urn:microsoft.com/office/officeart/2005/8/layout/hierarchy1"/>
    <dgm:cxn modelId="{45C67226-C9DA-476B-86BF-B7E6728FFB1E}" type="presParOf" srcId="{CAD27C0C-0BE0-4BC1-8690-647DCA38EC52}" destId="{E6F62811-CD5F-409B-99FA-4930B756B55E}" srcOrd="1" destOrd="0" presId="urn:microsoft.com/office/officeart/2005/8/layout/hierarchy1"/>
    <dgm:cxn modelId="{CE241FBC-A5B6-40F9-9F38-F2F24D2C23CC}" type="presParOf" srcId="{4170E1BD-EFEE-44F4-B440-03AB971244E7}" destId="{0ED6BEBA-5BAF-4142-81E0-DAEAF3D60719}" srcOrd="1" destOrd="0" presId="urn:microsoft.com/office/officeart/2005/8/layout/hierarchy1"/>
    <dgm:cxn modelId="{3C97259E-90F2-429A-B443-BDF2A245946C}" type="presParOf" srcId="{86F85EDF-4288-46F3-BE5F-80810B583ED8}" destId="{CB5449CC-978C-4848-812B-1E1D57865074}" srcOrd="4" destOrd="0" presId="urn:microsoft.com/office/officeart/2005/8/layout/hierarchy1"/>
    <dgm:cxn modelId="{C021D49C-3356-454B-88A8-D198F3C163D6}" type="presParOf" srcId="{86F85EDF-4288-46F3-BE5F-80810B583ED8}" destId="{4FE04857-3029-4F26-976E-67A1F76190CE}" srcOrd="5" destOrd="0" presId="urn:microsoft.com/office/officeart/2005/8/layout/hierarchy1"/>
    <dgm:cxn modelId="{77E3AC3A-36CE-4FC9-B0BF-33CCCE190BF7}" type="presParOf" srcId="{4FE04857-3029-4F26-976E-67A1F76190CE}" destId="{4F46F158-51BA-43C6-95E2-52B72460973F}" srcOrd="0" destOrd="0" presId="urn:microsoft.com/office/officeart/2005/8/layout/hierarchy1"/>
    <dgm:cxn modelId="{6D239F74-0AB8-47EA-8A11-BEEC23B8B5E7}" type="presParOf" srcId="{4F46F158-51BA-43C6-95E2-52B72460973F}" destId="{035F4EAF-8451-46B7-A854-0543310C2026}" srcOrd="0" destOrd="0" presId="urn:microsoft.com/office/officeart/2005/8/layout/hierarchy1"/>
    <dgm:cxn modelId="{E209BF51-4702-49C7-B28B-BDCF35C2F124}" type="presParOf" srcId="{4F46F158-51BA-43C6-95E2-52B72460973F}" destId="{62270175-0A25-4B96-A4D5-B016B2160BF2}" srcOrd="1" destOrd="0" presId="urn:microsoft.com/office/officeart/2005/8/layout/hierarchy1"/>
    <dgm:cxn modelId="{4DADF692-2F80-474A-9755-50514B9D04E2}" type="presParOf" srcId="{4FE04857-3029-4F26-976E-67A1F76190CE}" destId="{CEEB60E8-8532-4CC6-80A4-A05C6453B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C3CB5-B8A6-4DDA-8AC1-34044EB77A1A}" type="doc">
      <dgm:prSet loTypeId="urn:microsoft.com/office/officeart/2005/8/layout/pyramid1" loCatId="pyramid" qsTypeId="urn:microsoft.com/office/officeart/2005/8/quickstyle/3d2" qsCatId="3D" csTypeId="urn:microsoft.com/office/officeart/2005/8/colors/accent0_1" csCatId="mainScheme" phldr="1"/>
      <dgm:spPr/>
    </dgm:pt>
    <dgm:pt modelId="{52C82D6A-8FA1-426B-B45D-AC1FE61C2999}">
      <dgm:prSet phldrT="[Tekst]" custT="1"/>
      <dgm:spPr/>
      <dgm:t>
        <a:bodyPr/>
        <a:lstStyle/>
        <a:p>
          <a:endParaRPr lang="nl-NL" sz="1100" dirty="0" smtClean="0"/>
        </a:p>
        <a:p>
          <a:endParaRPr lang="nl-NL" sz="1100" dirty="0" smtClean="0"/>
        </a:p>
        <a:p>
          <a:r>
            <a:rPr lang="nl-NL" sz="1400" b="1" dirty="0" err="1" smtClean="0"/>
            <a:t>Aca</a:t>
          </a:r>
          <a:r>
            <a:rPr lang="nl-NL" sz="1400" b="1" dirty="0" smtClean="0"/>
            <a:t>. </a:t>
          </a:r>
        </a:p>
        <a:p>
          <a:r>
            <a:rPr lang="nl-NL" sz="1400" b="1" dirty="0" smtClean="0"/>
            <a:t>rationalisme</a:t>
          </a:r>
        </a:p>
        <a:p>
          <a:endParaRPr lang="nl-NL" sz="1100" dirty="0"/>
        </a:p>
      </dgm:t>
    </dgm:pt>
    <dgm:pt modelId="{B7943FC3-2C6A-4D33-91B7-58BDF68935FC}" type="parTrans" cxnId="{CFE99559-ED4F-4D2E-B349-ACA39CFCED3F}">
      <dgm:prSet/>
      <dgm:spPr/>
      <dgm:t>
        <a:bodyPr/>
        <a:lstStyle/>
        <a:p>
          <a:endParaRPr lang="nl-NL"/>
        </a:p>
      </dgm:t>
    </dgm:pt>
    <dgm:pt modelId="{5FB2D0D0-C339-44F7-B2AB-E8A1EC59B1F1}" type="sibTrans" cxnId="{CFE99559-ED4F-4D2E-B349-ACA39CFCED3F}">
      <dgm:prSet/>
      <dgm:spPr/>
      <dgm:t>
        <a:bodyPr/>
        <a:lstStyle/>
        <a:p>
          <a:endParaRPr lang="nl-NL"/>
        </a:p>
      </dgm:t>
    </dgm:pt>
    <dgm:pt modelId="{D274DBE5-D89D-461B-B555-3154227E8BDF}">
      <dgm:prSet phldrT="[Tekst]" custT="1"/>
      <dgm:spPr/>
      <dgm:t>
        <a:bodyPr/>
        <a:lstStyle/>
        <a:p>
          <a:endParaRPr lang="nl-NL" sz="1400" dirty="0" smtClean="0"/>
        </a:p>
        <a:p>
          <a:endParaRPr lang="nl-NL" sz="1100" dirty="0" smtClean="0"/>
        </a:p>
        <a:p>
          <a:r>
            <a:rPr lang="nl-NL" sz="1600" b="1" dirty="0" err="1" smtClean="0"/>
            <a:t>Situationisme</a:t>
          </a:r>
          <a:endParaRPr lang="nl-NL" sz="1600" b="1" dirty="0" smtClean="0"/>
        </a:p>
        <a:p>
          <a:endParaRPr lang="nl-NL" sz="1100" dirty="0"/>
        </a:p>
      </dgm:t>
    </dgm:pt>
    <dgm:pt modelId="{B18D32D3-E0EB-43E5-958F-189F61BF6DA8}" type="parTrans" cxnId="{80A7CD60-677C-4386-A424-3D236EC91D3A}">
      <dgm:prSet/>
      <dgm:spPr/>
      <dgm:t>
        <a:bodyPr/>
        <a:lstStyle/>
        <a:p>
          <a:endParaRPr lang="nl-NL"/>
        </a:p>
      </dgm:t>
    </dgm:pt>
    <dgm:pt modelId="{6A6CCC79-D4AB-4078-AA81-0A1E7AE5AAE0}" type="sibTrans" cxnId="{80A7CD60-677C-4386-A424-3D236EC91D3A}">
      <dgm:prSet/>
      <dgm:spPr/>
      <dgm:t>
        <a:bodyPr/>
        <a:lstStyle/>
        <a:p>
          <a:endParaRPr lang="nl-NL"/>
        </a:p>
      </dgm:t>
    </dgm:pt>
    <dgm:pt modelId="{D4FB07C3-4458-424C-9A3D-7EC18A3FFCD8}">
      <dgm:prSet phldrT="[Tekst]" custT="1"/>
      <dgm:spPr/>
      <dgm:t>
        <a:bodyPr/>
        <a:lstStyle/>
        <a:p>
          <a:endParaRPr lang="nl-NL" sz="1100" dirty="0" smtClean="0"/>
        </a:p>
        <a:p>
          <a:r>
            <a:rPr lang="nl-NL" sz="1600" b="1" dirty="0" err="1" smtClean="0"/>
            <a:t>Evolutionisme</a:t>
          </a:r>
          <a:endParaRPr lang="nl-NL" sz="1600" b="1" dirty="0"/>
        </a:p>
      </dgm:t>
    </dgm:pt>
    <dgm:pt modelId="{7BEA60BB-5881-45AC-99D7-5BE707CFB2D1}" type="parTrans" cxnId="{E8C4F2E9-934F-45DC-9C0F-6AB0DF6F77F7}">
      <dgm:prSet/>
      <dgm:spPr/>
      <dgm:t>
        <a:bodyPr/>
        <a:lstStyle/>
        <a:p>
          <a:endParaRPr lang="nl-NL"/>
        </a:p>
      </dgm:t>
    </dgm:pt>
    <dgm:pt modelId="{A237361F-E90D-4F0B-9D8C-EE5E4CE8E9C4}" type="sibTrans" cxnId="{E8C4F2E9-934F-45DC-9C0F-6AB0DF6F77F7}">
      <dgm:prSet/>
      <dgm:spPr/>
      <dgm:t>
        <a:bodyPr/>
        <a:lstStyle/>
        <a:p>
          <a:endParaRPr lang="nl-NL"/>
        </a:p>
      </dgm:t>
    </dgm:pt>
    <dgm:pt modelId="{F7260279-189D-4AE7-8D50-2B29CA2530E8}">
      <dgm:prSet custT="1"/>
      <dgm:spPr/>
      <dgm:t>
        <a:bodyPr/>
        <a:lstStyle/>
        <a:p>
          <a:endParaRPr lang="nl-NL" sz="1100" dirty="0" smtClean="0"/>
        </a:p>
        <a:p>
          <a:endParaRPr lang="nl-NL" sz="1100" dirty="0" smtClean="0"/>
        </a:p>
        <a:p>
          <a:r>
            <a:rPr lang="nl-NL" sz="1600" b="1" dirty="0" smtClean="0"/>
            <a:t>Behaviorisme</a:t>
          </a:r>
        </a:p>
        <a:p>
          <a:endParaRPr lang="nl-NL" sz="1100" dirty="0"/>
        </a:p>
      </dgm:t>
    </dgm:pt>
    <dgm:pt modelId="{65CAF81F-918D-4997-8AC1-F4635075A8A3}" type="parTrans" cxnId="{A7EE8331-7400-4706-8FA9-78ECE8741DEB}">
      <dgm:prSet/>
      <dgm:spPr/>
      <dgm:t>
        <a:bodyPr/>
        <a:lstStyle/>
        <a:p>
          <a:endParaRPr lang="nl-NL"/>
        </a:p>
      </dgm:t>
    </dgm:pt>
    <dgm:pt modelId="{9452A3B5-4A6E-4C8A-AFDD-A0CA211B501C}" type="sibTrans" cxnId="{A7EE8331-7400-4706-8FA9-78ECE8741DEB}">
      <dgm:prSet/>
      <dgm:spPr/>
      <dgm:t>
        <a:bodyPr/>
        <a:lstStyle/>
        <a:p>
          <a:endParaRPr lang="nl-NL"/>
        </a:p>
      </dgm:t>
    </dgm:pt>
    <dgm:pt modelId="{E1E33FCA-93DD-45E5-ABA6-99F100374F24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2000" b="1" i="0" dirty="0" smtClean="0">
              <a:solidFill>
                <a:srgbClr val="FF9900"/>
              </a:solidFill>
            </a:rPr>
            <a:t>Feiten / Procedures  </a:t>
          </a:r>
          <a:endParaRPr lang="nl-NL" sz="2000" b="1" i="0" dirty="0">
            <a:solidFill>
              <a:srgbClr val="FF9900"/>
            </a:solidFill>
          </a:endParaRPr>
        </a:p>
      </dgm:t>
    </dgm:pt>
    <dgm:pt modelId="{7961D639-1374-4F79-BB4A-25A2180636DF}" type="parTrans" cxnId="{6C0288B1-CC81-4D3B-93AC-453FB4A86F6D}">
      <dgm:prSet/>
      <dgm:spPr/>
      <dgm:t>
        <a:bodyPr/>
        <a:lstStyle/>
        <a:p>
          <a:endParaRPr lang="nl-NL"/>
        </a:p>
      </dgm:t>
    </dgm:pt>
    <dgm:pt modelId="{7E894386-0507-4796-BE5C-13F405EEBAF0}" type="sibTrans" cxnId="{6C0288B1-CC81-4D3B-93AC-453FB4A86F6D}">
      <dgm:prSet/>
      <dgm:spPr/>
      <dgm:t>
        <a:bodyPr/>
        <a:lstStyle/>
        <a:p>
          <a:endParaRPr lang="nl-NL"/>
        </a:p>
      </dgm:t>
    </dgm:pt>
    <dgm:pt modelId="{8BA7EDCC-7E33-4FED-8B26-AEAD970187F4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2000" b="1" i="0" dirty="0" smtClean="0">
              <a:solidFill>
                <a:srgbClr val="FF9900"/>
              </a:solidFill>
            </a:rPr>
            <a:t> Contexten </a:t>
          </a:r>
          <a:endParaRPr lang="nl-NL" sz="2000" b="1" i="0" dirty="0">
            <a:solidFill>
              <a:srgbClr val="FF9900"/>
            </a:solidFill>
          </a:endParaRPr>
        </a:p>
      </dgm:t>
    </dgm:pt>
    <dgm:pt modelId="{0525A573-54A2-472F-B7B0-9F01BEEC609E}" type="parTrans" cxnId="{4938CE09-7ABB-47DE-A172-E8E540B81912}">
      <dgm:prSet/>
      <dgm:spPr/>
      <dgm:t>
        <a:bodyPr/>
        <a:lstStyle/>
        <a:p>
          <a:endParaRPr lang="nl-NL"/>
        </a:p>
      </dgm:t>
    </dgm:pt>
    <dgm:pt modelId="{93708A17-75C2-4A4F-8366-D8F936A3185C}" type="sibTrans" cxnId="{4938CE09-7ABB-47DE-A172-E8E540B81912}">
      <dgm:prSet/>
      <dgm:spPr/>
      <dgm:t>
        <a:bodyPr/>
        <a:lstStyle/>
        <a:p>
          <a:endParaRPr lang="nl-NL"/>
        </a:p>
      </dgm:t>
    </dgm:pt>
    <dgm:pt modelId="{C23EC78E-9FCC-4ED3-BDE7-8E01F9800B32}">
      <dgm:prSet custT="1"/>
      <dgm:spPr/>
      <dgm:t>
        <a:bodyPr/>
        <a:lstStyle/>
        <a:p>
          <a:endParaRPr lang="nl-NL" sz="1400" dirty="0" smtClean="0"/>
        </a:p>
        <a:p>
          <a:endParaRPr lang="nl-NL" sz="1100" dirty="0" smtClean="0"/>
        </a:p>
        <a:p>
          <a:r>
            <a:rPr lang="nl-NL" sz="1600" b="1" dirty="0" smtClean="0"/>
            <a:t>Constructivisme</a:t>
          </a:r>
        </a:p>
        <a:p>
          <a:endParaRPr lang="nl-NL" sz="1100" dirty="0"/>
        </a:p>
      </dgm:t>
    </dgm:pt>
    <dgm:pt modelId="{4C7F1CA0-323B-4BB3-B517-5179F829CB16}" type="parTrans" cxnId="{A6FFC7BB-6311-4282-B825-BC217E6EC1BC}">
      <dgm:prSet/>
      <dgm:spPr/>
      <dgm:t>
        <a:bodyPr/>
        <a:lstStyle/>
        <a:p>
          <a:endParaRPr lang="nl-NL"/>
        </a:p>
      </dgm:t>
    </dgm:pt>
    <dgm:pt modelId="{B97FCFE7-D1D8-42CC-81F7-5441A1F48670}" type="sibTrans" cxnId="{A6FFC7BB-6311-4282-B825-BC217E6EC1BC}">
      <dgm:prSet/>
      <dgm:spPr/>
      <dgm:t>
        <a:bodyPr/>
        <a:lstStyle/>
        <a:p>
          <a:endParaRPr lang="nl-NL"/>
        </a:p>
      </dgm:t>
    </dgm:pt>
    <dgm:pt modelId="{F74462AD-E523-4D47-B789-40598C8CB40E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800" b="1" i="1" dirty="0" smtClean="0">
              <a:solidFill>
                <a:srgbClr val="FF9900"/>
              </a:solidFill>
            </a:rPr>
            <a:t> </a:t>
          </a:r>
          <a:r>
            <a:rPr lang="nl-NL" sz="1800" b="1" dirty="0" smtClean="0">
              <a:solidFill>
                <a:srgbClr val="FF9900"/>
              </a:solidFill>
            </a:rPr>
            <a:t>Begrippen / Strategieën</a:t>
          </a:r>
          <a:endParaRPr lang="nl-NL" sz="1800" b="1" dirty="0">
            <a:solidFill>
              <a:srgbClr val="FF9900"/>
            </a:solidFill>
          </a:endParaRPr>
        </a:p>
      </dgm:t>
    </dgm:pt>
    <dgm:pt modelId="{94A9E7DE-0632-4F87-A9F3-2EDEAC1651AD}" type="parTrans" cxnId="{7F001063-7031-419E-97EF-7BD766491984}">
      <dgm:prSet/>
      <dgm:spPr/>
      <dgm:t>
        <a:bodyPr/>
        <a:lstStyle/>
        <a:p>
          <a:endParaRPr lang="nl-NL"/>
        </a:p>
      </dgm:t>
    </dgm:pt>
    <dgm:pt modelId="{58A232D6-AE1F-40E1-B52F-E05CC83596B4}" type="sibTrans" cxnId="{7F001063-7031-419E-97EF-7BD766491984}">
      <dgm:prSet/>
      <dgm:spPr/>
      <dgm:t>
        <a:bodyPr/>
        <a:lstStyle/>
        <a:p>
          <a:endParaRPr lang="nl-NL"/>
        </a:p>
      </dgm:t>
    </dgm:pt>
    <dgm:pt modelId="{F2599D22-47D5-4049-B0EB-2F394C760B44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500" dirty="0" smtClean="0"/>
            <a:t> </a:t>
          </a:r>
          <a:r>
            <a:rPr lang="nl-NL" sz="2000" b="1" i="0" dirty="0" smtClean="0">
              <a:solidFill>
                <a:srgbClr val="FF9900"/>
              </a:solidFill>
            </a:rPr>
            <a:t>Perspectieven</a:t>
          </a:r>
          <a:r>
            <a:rPr lang="nl-NL" sz="1500" dirty="0" smtClean="0"/>
            <a:t> </a:t>
          </a:r>
          <a:endParaRPr lang="nl-NL" sz="1500" dirty="0"/>
        </a:p>
      </dgm:t>
    </dgm:pt>
    <dgm:pt modelId="{9F649AB9-36B1-4655-B0E1-77D11FB77862}" type="sibTrans" cxnId="{05E071CB-925B-4D7B-AB50-575A2EA866A5}">
      <dgm:prSet/>
      <dgm:spPr/>
      <dgm:t>
        <a:bodyPr/>
        <a:lstStyle/>
        <a:p>
          <a:endParaRPr lang="nl-NL"/>
        </a:p>
      </dgm:t>
    </dgm:pt>
    <dgm:pt modelId="{E5BBC64E-B5C1-46F9-BD5D-A5B6A27095E4}" type="parTrans" cxnId="{05E071CB-925B-4D7B-AB50-575A2EA866A5}">
      <dgm:prSet/>
      <dgm:spPr/>
      <dgm:t>
        <a:bodyPr/>
        <a:lstStyle/>
        <a:p>
          <a:endParaRPr lang="nl-NL"/>
        </a:p>
      </dgm:t>
    </dgm:pt>
    <dgm:pt modelId="{B758A7FB-697F-4CDF-9355-DE5CA4A636C7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800" b="1" dirty="0" smtClean="0">
              <a:solidFill>
                <a:schemeClr val="bg1"/>
              </a:solidFill>
            </a:rPr>
            <a:t>Leren door imitatie </a:t>
          </a:r>
          <a:endParaRPr lang="nl-NL" sz="1800" b="1" dirty="0">
            <a:solidFill>
              <a:schemeClr val="bg1"/>
            </a:solidFill>
          </a:endParaRPr>
        </a:p>
      </dgm:t>
    </dgm:pt>
    <dgm:pt modelId="{7942F679-5F11-4627-B43E-F60AC1E03571}" type="parTrans" cxnId="{E7813D29-7183-45F1-8111-91B57D201C49}">
      <dgm:prSet/>
      <dgm:spPr/>
      <dgm:t>
        <a:bodyPr/>
        <a:lstStyle/>
        <a:p>
          <a:endParaRPr lang="nl-NL"/>
        </a:p>
      </dgm:t>
    </dgm:pt>
    <dgm:pt modelId="{CA2C849F-4663-4315-9FE3-A4F1AE1625C8}" type="sibTrans" cxnId="{E7813D29-7183-45F1-8111-91B57D201C49}">
      <dgm:prSet/>
      <dgm:spPr/>
      <dgm:t>
        <a:bodyPr/>
        <a:lstStyle/>
        <a:p>
          <a:endParaRPr lang="nl-NL"/>
        </a:p>
      </dgm:t>
    </dgm:pt>
    <dgm:pt modelId="{DE3A391A-79BF-44C3-8A87-44AEBD5F9049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800" b="1" dirty="0" smtClean="0">
              <a:solidFill>
                <a:schemeClr val="bg1"/>
              </a:solidFill>
            </a:rPr>
            <a:t>Leren door constructie    </a:t>
          </a:r>
          <a:endParaRPr lang="nl-NL" sz="1800" b="1" dirty="0">
            <a:solidFill>
              <a:schemeClr val="bg1"/>
            </a:solidFill>
          </a:endParaRPr>
        </a:p>
      </dgm:t>
    </dgm:pt>
    <dgm:pt modelId="{A479CB8C-E565-466D-AC63-B99AA12665A9}" type="parTrans" cxnId="{9BEA6194-0D3F-4C90-96CB-BFB866A1D12E}">
      <dgm:prSet/>
      <dgm:spPr/>
      <dgm:t>
        <a:bodyPr/>
        <a:lstStyle/>
        <a:p>
          <a:endParaRPr lang="nl-NL"/>
        </a:p>
      </dgm:t>
    </dgm:pt>
    <dgm:pt modelId="{64C0384A-71B5-445E-AA13-66861CB08763}" type="sibTrans" cxnId="{9BEA6194-0D3F-4C90-96CB-BFB866A1D12E}">
      <dgm:prSet/>
      <dgm:spPr/>
      <dgm:t>
        <a:bodyPr/>
        <a:lstStyle/>
        <a:p>
          <a:endParaRPr lang="nl-NL"/>
        </a:p>
      </dgm:t>
    </dgm:pt>
    <dgm:pt modelId="{4C1F86C0-E3B3-4787-A0E6-5DD294A1D748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800" b="1" dirty="0" smtClean="0">
              <a:solidFill>
                <a:schemeClr val="bg1"/>
              </a:solidFill>
            </a:rPr>
            <a:t>Leren door bekrachtiging  </a:t>
          </a:r>
          <a:endParaRPr lang="nl-NL" sz="1800" b="1" dirty="0">
            <a:solidFill>
              <a:schemeClr val="bg1"/>
            </a:solidFill>
          </a:endParaRPr>
        </a:p>
      </dgm:t>
    </dgm:pt>
    <dgm:pt modelId="{185DBEDD-75AB-4316-AC77-ED3FDD9ACF78}" type="parTrans" cxnId="{263E6621-7A86-4F76-B00C-890AFDD12226}">
      <dgm:prSet/>
      <dgm:spPr/>
      <dgm:t>
        <a:bodyPr/>
        <a:lstStyle/>
        <a:p>
          <a:endParaRPr lang="nl-NL"/>
        </a:p>
      </dgm:t>
    </dgm:pt>
    <dgm:pt modelId="{A6CE85B4-BA18-4989-B7AB-46A2750C5578}" type="sibTrans" cxnId="{263E6621-7A86-4F76-B00C-890AFDD12226}">
      <dgm:prSet/>
      <dgm:spPr/>
      <dgm:t>
        <a:bodyPr/>
        <a:lstStyle/>
        <a:p>
          <a:endParaRPr lang="nl-NL"/>
        </a:p>
      </dgm:t>
    </dgm:pt>
    <dgm:pt modelId="{9A51C73B-8ED9-44B7-9B39-1AA41F26617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l-NL" sz="2000" b="1" i="0" dirty="0" smtClean="0">
              <a:solidFill>
                <a:srgbClr val="FF9900"/>
              </a:solidFill>
            </a:rPr>
            <a:t>Instincten</a:t>
          </a:r>
          <a:endParaRPr lang="nl-NL" sz="2000" b="1" i="0" dirty="0">
            <a:solidFill>
              <a:srgbClr val="FF9900"/>
            </a:solidFill>
          </a:endParaRPr>
        </a:p>
      </dgm:t>
    </dgm:pt>
    <dgm:pt modelId="{A94324A4-912C-4055-AA3C-142FB9B58B14}" type="parTrans" cxnId="{4EB6B70B-ECCA-4289-A98A-0404B9523468}">
      <dgm:prSet/>
      <dgm:spPr/>
      <dgm:t>
        <a:bodyPr/>
        <a:lstStyle/>
        <a:p>
          <a:endParaRPr lang="nl-NL"/>
        </a:p>
      </dgm:t>
    </dgm:pt>
    <dgm:pt modelId="{89A627BB-6C9E-4FB6-A2DB-2F1017818983}" type="sibTrans" cxnId="{4EB6B70B-ECCA-4289-A98A-0404B9523468}">
      <dgm:prSet/>
      <dgm:spPr/>
      <dgm:t>
        <a:bodyPr/>
        <a:lstStyle/>
        <a:p>
          <a:endParaRPr lang="nl-NL"/>
        </a:p>
      </dgm:t>
    </dgm:pt>
    <dgm:pt modelId="{6FF215AE-C091-4714-AD21-C9D554F3C35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nl-NL" sz="1500" dirty="0"/>
        </a:p>
      </dgm:t>
    </dgm:pt>
    <dgm:pt modelId="{134312A6-F82A-415B-9575-C7AA917A664C}" type="parTrans" cxnId="{4914B571-56B3-4D68-A492-4BD9747C2E30}">
      <dgm:prSet/>
      <dgm:spPr/>
      <dgm:t>
        <a:bodyPr/>
        <a:lstStyle/>
        <a:p>
          <a:endParaRPr lang="nl-NL"/>
        </a:p>
      </dgm:t>
    </dgm:pt>
    <dgm:pt modelId="{6D2DA933-D300-4899-9452-07F0732F92F3}" type="sibTrans" cxnId="{4914B571-56B3-4D68-A492-4BD9747C2E30}">
      <dgm:prSet/>
      <dgm:spPr/>
      <dgm:t>
        <a:bodyPr/>
        <a:lstStyle/>
        <a:p>
          <a:endParaRPr lang="nl-NL"/>
        </a:p>
      </dgm:t>
    </dgm:pt>
    <dgm:pt modelId="{6110E9FE-BD9C-4489-9E3E-043F2BF548D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nl-NL" sz="1500" dirty="0"/>
        </a:p>
      </dgm:t>
    </dgm:pt>
    <dgm:pt modelId="{7FDFBAF7-683D-4FC4-B281-4E6816CB324E}" type="parTrans" cxnId="{6A7EE227-2101-4B33-8BE4-0432C08B4E18}">
      <dgm:prSet/>
      <dgm:spPr/>
      <dgm:t>
        <a:bodyPr/>
        <a:lstStyle/>
        <a:p>
          <a:endParaRPr lang="en-US"/>
        </a:p>
      </dgm:t>
    </dgm:pt>
    <dgm:pt modelId="{C3D6776E-5CF0-4D7F-90C0-C838A35F7854}" type="sibTrans" cxnId="{6A7EE227-2101-4B33-8BE4-0432C08B4E18}">
      <dgm:prSet/>
      <dgm:spPr/>
      <dgm:t>
        <a:bodyPr/>
        <a:lstStyle/>
        <a:p>
          <a:endParaRPr lang="en-US"/>
        </a:p>
      </dgm:t>
    </dgm:pt>
    <dgm:pt modelId="{5DDACD29-9AF7-403F-A4E5-5FA206E10DA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l-NL" sz="1800" b="1" dirty="0" smtClean="0">
              <a:solidFill>
                <a:schemeClr val="bg1"/>
              </a:solidFill>
            </a:rPr>
            <a:t>Leren door natuurlijke selectie</a:t>
          </a:r>
          <a:endParaRPr lang="nl-NL" sz="1800" b="1" dirty="0">
            <a:solidFill>
              <a:schemeClr val="bg1"/>
            </a:solidFill>
          </a:endParaRPr>
        </a:p>
      </dgm:t>
    </dgm:pt>
    <dgm:pt modelId="{F244B4F7-8131-41C0-AE37-BB53CCDBFFA1}" type="parTrans" cxnId="{2EED31B3-C00C-4296-9AD6-7B7DBFD94B53}">
      <dgm:prSet/>
      <dgm:spPr/>
      <dgm:t>
        <a:bodyPr/>
        <a:lstStyle/>
        <a:p>
          <a:endParaRPr lang="en-US"/>
        </a:p>
      </dgm:t>
    </dgm:pt>
    <dgm:pt modelId="{A8031290-B36F-4240-B12D-67CE895A744A}" type="sibTrans" cxnId="{2EED31B3-C00C-4296-9AD6-7B7DBFD94B53}">
      <dgm:prSet/>
      <dgm:spPr/>
      <dgm:t>
        <a:bodyPr/>
        <a:lstStyle/>
        <a:p>
          <a:endParaRPr lang="en-US"/>
        </a:p>
      </dgm:t>
    </dgm:pt>
    <dgm:pt modelId="{B98A0886-5773-4A87-868A-55557C04D631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nl-NL" sz="1800" b="1" dirty="0" smtClean="0">
              <a:solidFill>
                <a:schemeClr val="bg1"/>
              </a:solidFill>
            </a:rPr>
            <a:t>Leren door onderzoeken</a:t>
          </a:r>
          <a:endParaRPr lang="nl-NL" sz="1800" b="1" dirty="0">
            <a:solidFill>
              <a:schemeClr val="bg1"/>
            </a:solidFill>
          </a:endParaRPr>
        </a:p>
      </dgm:t>
    </dgm:pt>
    <dgm:pt modelId="{7BA937A7-B2A2-450B-986C-78180BF049AF}" type="parTrans" cxnId="{7900A155-674E-45E9-8B67-F0C590E45624}">
      <dgm:prSet/>
      <dgm:spPr/>
      <dgm:t>
        <a:bodyPr/>
        <a:lstStyle/>
        <a:p>
          <a:endParaRPr lang="en-US"/>
        </a:p>
      </dgm:t>
    </dgm:pt>
    <dgm:pt modelId="{0A3DC5F5-4CE8-438E-AC98-45A471CF7B6D}" type="sibTrans" cxnId="{7900A155-674E-45E9-8B67-F0C590E45624}">
      <dgm:prSet/>
      <dgm:spPr/>
      <dgm:t>
        <a:bodyPr/>
        <a:lstStyle/>
        <a:p>
          <a:endParaRPr lang="en-US"/>
        </a:p>
      </dgm:t>
    </dgm:pt>
    <dgm:pt modelId="{5CAB8503-77B6-4EEF-8187-16F253540E33}" type="pres">
      <dgm:prSet presAssocID="{3AAC3CB5-B8A6-4DDA-8AC1-34044EB77A1A}" presName="Name0" presStyleCnt="0">
        <dgm:presLayoutVars>
          <dgm:dir/>
          <dgm:animLvl val="lvl"/>
          <dgm:resizeHandles val="exact"/>
        </dgm:presLayoutVars>
      </dgm:prSet>
      <dgm:spPr/>
    </dgm:pt>
    <dgm:pt modelId="{C1136687-A40F-42F2-9B68-BEBA4C214628}" type="pres">
      <dgm:prSet presAssocID="{52C82D6A-8FA1-426B-B45D-AC1FE61C2999}" presName="Name8" presStyleCnt="0"/>
      <dgm:spPr/>
    </dgm:pt>
    <dgm:pt modelId="{66F096BE-24C6-4EE1-B975-2ADA69078EEC}" type="pres">
      <dgm:prSet presAssocID="{52C82D6A-8FA1-426B-B45D-AC1FE61C2999}" presName="acctBkgd" presStyleLbl="alignAcc1" presStyleIdx="0" presStyleCnt="5"/>
      <dgm:spPr/>
      <dgm:t>
        <a:bodyPr/>
        <a:lstStyle/>
        <a:p>
          <a:endParaRPr lang="nl-NL"/>
        </a:p>
      </dgm:t>
    </dgm:pt>
    <dgm:pt modelId="{51DD3F10-48EC-4018-B682-737BA97A5193}" type="pres">
      <dgm:prSet presAssocID="{52C82D6A-8FA1-426B-B45D-AC1FE61C2999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5287B5-9D7E-4E05-B57E-42A823DD8D5F}" type="pres">
      <dgm:prSet presAssocID="{52C82D6A-8FA1-426B-B45D-AC1FE61C299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7FE98AE-0CA7-4BC7-881A-A342AD889A87}" type="pres">
      <dgm:prSet presAssocID="{52C82D6A-8FA1-426B-B45D-AC1FE61C29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CF606A-EFE3-4D63-8D2A-0BA49379509C}" type="pres">
      <dgm:prSet presAssocID="{D274DBE5-D89D-461B-B555-3154227E8BDF}" presName="Name8" presStyleCnt="0"/>
      <dgm:spPr/>
    </dgm:pt>
    <dgm:pt modelId="{48CBE5D5-8E3C-4FA2-8376-A7A7E30CBBE4}" type="pres">
      <dgm:prSet presAssocID="{D274DBE5-D89D-461B-B555-3154227E8BDF}" presName="acctBkgd" presStyleLbl="alignAcc1" presStyleIdx="1" presStyleCnt="5"/>
      <dgm:spPr/>
      <dgm:t>
        <a:bodyPr/>
        <a:lstStyle/>
        <a:p>
          <a:endParaRPr lang="nl-NL"/>
        </a:p>
      </dgm:t>
    </dgm:pt>
    <dgm:pt modelId="{9C450228-C525-4331-815C-311573F7469C}" type="pres">
      <dgm:prSet presAssocID="{D274DBE5-D89D-461B-B555-3154227E8BDF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9CF40B-C285-4B39-ABE3-6DB3A9CB6999}" type="pres">
      <dgm:prSet presAssocID="{D274DBE5-D89D-461B-B555-3154227E8BD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C5534D-C362-4155-89CE-C611BF0D2A2C}" type="pres">
      <dgm:prSet presAssocID="{D274DBE5-D89D-461B-B555-3154227E8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FBFE51-396A-4949-8C04-D7D7F796E60F}" type="pres">
      <dgm:prSet presAssocID="{C23EC78E-9FCC-4ED3-BDE7-8E01F9800B32}" presName="Name8" presStyleCnt="0"/>
      <dgm:spPr/>
    </dgm:pt>
    <dgm:pt modelId="{DA7C766C-C426-4E58-B1F3-7DCADFAA73EB}" type="pres">
      <dgm:prSet presAssocID="{C23EC78E-9FCC-4ED3-BDE7-8E01F9800B32}" presName="acctBkgd" presStyleLbl="alignAcc1" presStyleIdx="2" presStyleCnt="5" custScaleX="101702" custLinFactNeighborX="-1405" custLinFactNeighborY="-2423"/>
      <dgm:spPr/>
      <dgm:t>
        <a:bodyPr/>
        <a:lstStyle/>
        <a:p>
          <a:endParaRPr lang="nl-NL"/>
        </a:p>
      </dgm:t>
    </dgm:pt>
    <dgm:pt modelId="{9D55F086-DFF3-4AA3-B8FB-FC28EB4A6730}" type="pres">
      <dgm:prSet presAssocID="{C23EC78E-9FCC-4ED3-BDE7-8E01F9800B32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213D35-E03E-40C1-BDDE-0F7B15173E44}" type="pres">
      <dgm:prSet presAssocID="{C23EC78E-9FCC-4ED3-BDE7-8E01F9800B3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26252B-F98E-49FB-8CF1-C6C7C36A840C}" type="pres">
      <dgm:prSet presAssocID="{C23EC78E-9FCC-4ED3-BDE7-8E01F9800B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508D7C-2A38-4530-AA11-FDB16CF6F92C}" type="pres">
      <dgm:prSet presAssocID="{F7260279-189D-4AE7-8D50-2B29CA2530E8}" presName="Name8" presStyleCnt="0"/>
      <dgm:spPr/>
    </dgm:pt>
    <dgm:pt modelId="{20927FA2-FFBE-41A6-B991-8A08627E1BA9}" type="pres">
      <dgm:prSet presAssocID="{F7260279-189D-4AE7-8D50-2B29CA2530E8}" presName="acctBkgd" presStyleLbl="alignAcc1" presStyleIdx="3" presStyleCnt="5"/>
      <dgm:spPr/>
      <dgm:t>
        <a:bodyPr/>
        <a:lstStyle/>
        <a:p>
          <a:endParaRPr lang="nl-NL"/>
        </a:p>
      </dgm:t>
    </dgm:pt>
    <dgm:pt modelId="{7D63F55F-D258-4A52-9EF1-5B22CB48023D}" type="pres">
      <dgm:prSet presAssocID="{F7260279-189D-4AE7-8D50-2B29CA2530E8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2AD393-51BB-44B9-9C62-DAA51418B818}" type="pres">
      <dgm:prSet presAssocID="{F7260279-189D-4AE7-8D50-2B29CA2530E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10F579-5E68-4884-BC63-2F95A4380590}" type="pres">
      <dgm:prSet presAssocID="{F7260279-189D-4AE7-8D50-2B29CA2530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6324BC-1B0D-42E1-B1FE-57EFA2B265D4}" type="pres">
      <dgm:prSet presAssocID="{D4FB07C3-4458-424C-9A3D-7EC18A3FFCD8}" presName="Name8" presStyleCnt="0"/>
      <dgm:spPr/>
    </dgm:pt>
    <dgm:pt modelId="{3C98C574-8A97-4946-9EEA-727DB41878F0}" type="pres">
      <dgm:prSet presAssocID="{D4FB07C3-4458-424C-9A3D-7EC18A3FFCD8}" presName="acctBkgd" presStyleLbl="alignAcc1" presStyleIdx="4" presStyleCnt="5" custScaleX="105348" custLinFactNeighborX="-2674" custLinFactNeighborY="-4846"/>
      <dgm:spPr/>
      <dgm:t>
        <a:bodyPr/>
        <a:lstStyle/>
        <a:p>
          <a:endParaRPr lang="nl-NL"/>
        </a:p>
      </dgm:t>
    </dgm:pt>
    <dgm:pt modelId="{BCA523B1-09EF-4880-B7EC-5C25D21EF046}" type="pres">
      <dgm:prSet presAssocID="{D4FB07C3-4458-424C-9A3D-7EC18A3FFCD8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DF3BF8-0C86-486B-967E-6E8B44BA6DBF}" type="pres">
      <dgm:prSet presAssocID="{D4FB07C3-4458-424C-9A3D-7EC18A3FFCD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3AE50E-5A5C-4498-BE0D-7A2AE31FBB1B}" type="pres">
      <dgm:prSet presAssocID="{D4FB07C3-4458-424C-9A3D-7EC18A3FFC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EED31B3-C00C-4296-9AD6-7B7DBFD94B53}" srcId="{9A51C73B-8ED9-44B7-9B39-1AA41F266173}" destId="{5DDACD29-9AF7-403F-A4E5-5FA206E10DA2}" srcOrd="0" destOrd="0" parTransId="{F244B4F7-8131-41C0-AE37-BB53CCDBFFA1}" sibTransId="{A8031290-B36F-4240-B12D-67CE895A744A}"/>
    <dgm:cxn modelId="{061E61CA-97D0-489C-9D3C-EE3A7DE2BED4}" type="presOf" srcId="{D4FB07C3-4458-424C-9A3D-7EC18A3FFCD8}" destId="{60DF3BF8-0C86-486B-967E-6E8B44BA6DBF}" srcOrd="0" destOrd="0" presId="urn:microsoft.com/office/officeart/2005/8/layout/pyramid1"/>
    <dgm:cxn modelId="{E7813D29-7183-45F1-8111-91B57D201C49}" srcId="{8BA7EDCC-7E33-4FED-8B26-AEAD970187F4}" destId="{B758A7FB-697F-4CDF-9355-DE5CA4A636C7}" srcOrd="0" destOrd="0" parTransId="{7942F679-5F11-4627-B43E-F60AC1E03571}" sibTransId="{CA2C849F-4663-4315-9FE3-A4F1AE1625C8}"/>
    <dgm:cxn modelId="{A6FFC7BB-6311-4282-B825-BC217E6EC1BC}" srcId="{3AAC3CB5-B8A6-4DDA-8AC1-34044EB77A1A}" destId="{C23EC78E-9FCC-4ED3-BDE7-8E01F9800B32}" srcOrd="2" destOrd="0" parTransId="{4C7F1CA0-323B-4BB3-B517-5179F829CB16}" sibTransId="{B97FCFE7-D1D8-42CC-81F7-5441A1F48670}"/>
    <dgm:cxn modelId="{AE364797-F561-42A6-B7B8-05EDCCA7DC7D}" type="presOf" srcId="{D274DBE5-D89D-461B-B555-3154227E8BDF}" destId="{0BC5534D-C362-4155-89CE-C611BF0D2A2C}" srcOrd="1" destOrd="0" presId="urn:microsoft.com/office/officeart/2005/8/layout/pyramid1"/>
    <dgm:cxn modelId="{51DFD700-69EE-4DD5-99A6-3318756F98CA}" type="presOf" srcId="{F7260279-189D-4AE7-8D50-2B29CA2530E8}" destId="{0810F579-5E68-4884-BC63-2F95A4380590}" srcOrd="1" destOrd="0" presId="urn:microsoft.com/office/officeart/2005/8/layout/pyramid1"/>
    <dgm:cxn modelId="{263E6621-7A86-4F76-B00C-890AFDD12226}" srcId="{E1E33FCA-93DD-45E5-ABA6-99F100374F24}" destId="{4C1F86C0-E3B3-4787-A0E6-5DD294A1D748}" srcOrd="0" destOrd="0" parTransId="{185DBEDD-75AB-4316-AC77-ED3FDD9ACF78}" sibTransId="{A6CE85B4-BA18-4989-B7AB-46A2750C5578}"/>
    <dgm:cxn modelId="{655B4C38-C642-418E-8000-945FC031A0C8}" type="presOf" srcId="{9A51C73B-8ED9-44B7-9B39-1AA41F266173}" destId="{BCA523B1-09EF-4880-B7EC-5C25D21EF046}" srcOrd="1" destOrd="1" presId="urn:microsoft.com/office/officeart/2005/8/layout/pyramid1"/>
    <dgm:cxn modelId="{80A7CD60-677C-4386-A424-3D236EC91D3A}" srcId="{3AAC3CB5-B8A6-4DDA-8AC1-34044EB77A1A}" destId="{D274DBE5-D89D-461B-B555-3154227E8BDF}" srcOrd="1" destOrd="0" parTransId="{B18D32D3-E0EB-43E5-958F-189F61BF6DA8}" sibTransId="{6A6CCC79-D4AB-4078-AA81-0A1E7AE5AAE0}"/>
    <dgm:cxn modelId="{05E071CB-925B-4D7B-AB50-575A2EA866A5}" srcId="{52C82D6A-8FA1-426B-B45D-AC1FE61C2999}" destId="{F2599D22-47D5-4049-B0EB-2F394C760B44}" srcOrd="0" destOrd="0" parTransId="{E5BBC64E-B5C1-46F9-BD5D-A5B6A27095E4}" sibTransId="{9F649AB9-36B1-4655-B0E1-77D11FB77862}"/>
    <dgm:cxn modelId="{4938CE09-7ABB-47DE-A172-E8E540B81912}" srcId="{D274DBE5-D89D-461B-B555-3154227E8BDF}" destId="{8BA7EDCC-7E33-4FED-8B26-AEAD970187F4}" srcOrd="0" destOrd="0" parTransId="{0525A573-54A2-472F-B7B0-9F01BEEC609E}" sibTransId="{93708A17-75C2-4A4F-8366-D8F936A3185C}"/>
    <dgm:cxn modelId="{282D7FD8-288D-4258-8835-B16C355C1820}" type="presOf" srcId="{DE3A391A-79BF-44C3-8A87-44AEBD5F9049}" destId="{DA7C766C-C426-4E58-B1F3-7DCADFAA73EB}" srcOrd="0" destOrd="1" presId="urn:microsoft.com/office/officeart/2005/8/layout/pyramid1"/>
    <dgm:cxn modelId="{A7EE8331-7400-4706-8FA9-78ECE8741DEB}" srcId="{3AAC3CB5-B8A6-4DDA-8AC1-34044EB77A1A}" destId="{F7260279-189D-4AE7-8D50-2B29CA2530E8}" srcOrd="3" destOrd="0" parTransId="{65CAF81F-918D-4997-8AC1-F4635075A8A3}" sibTransId="{9452A3B5-4A6E-4C8A-AFDD-A0CA211B501C}"/>
    <dgm:cxn modelId="{2CCAB34A-FF8F-4393-9D1F-18701A8B517B}" type="presOf" srcId="{C23EC78E-9FCC-4ED3-BDE7-8E01F9800B32}" destId="{35213D35-E03E-40C1-BDDE-0F7B15173E44}" srcOrd="0" destOrd="0" presId="urn:microsoft.com/office/officeart/2005/8/layout/pyramid1"/>
    <dgm:cxn modelId="{478A8191-E538-4352-B7C9-01A0C2036626}" type="presOf" srcId="{9A51C73B-8ED9-44B7-9B39-1AA41F266173}" destId="{3C98C574-8A97-4946-9EEA-727DB41878F0}" srcOrd="0" destOrd="1" presId="urn:microsoft.com/office/officeart/2005/8/layout/pyramid1"/>
    <dgm:cxn modelId="{21147FE3-D02E-4194-A705-E34DA8E810FE}" type="presOf" srcId="{6FF215AE-C091-4714-AD21-C9D554F3C355}" destId="{3C98C574-8A97-4946-9EEA-727DB41878F0}" srcOrd="0" destOrd="3" presId="urn:microsoft.com/office/officeart/2005/8/layout/pyramid1"/>
    <dgm:cxn modelId="{0F0622CD-A199-428A-9725-0FCCAD674330}" type="presOf" srcId="{4C1F86C0-E3B3-4787-A0E6-5DD294A1D748}" destId="{20927FA2-FFBE-41A6-B991-8A08627E1BA9}" srcOrd="0" destOrd="1" presId="urn:microsoft.com/office/officeart/2005/8/layout/pyramid1"/>
    <dgm:cxn modelId="{CE3B4F6A-204A-4C57-A750-946B9ABBC570}" type="presOf" srcId="{E1E33FCA-93DD-45E5-ABA6-99F100374F24}" destId="{7D63F55F-D258-4A52-9EF1-5B22CB48023D}" srcOrd="1" destOrd="0" presId="urn:microsoft.com/office/officeart/2005/8/layout/pyramid1"/>
    <dgm:cxn modelId="{91AF733E-14DF-4443-BAB2-0559717A5E95}" type="presOf" srcId="{B98A0886-5773-4A87-868A-55557C04D631}" destId="{51DD3F10-48EC-4018-B682-737BA97A5193}" srcOrd="1" destOrd="1" presId="urn:microsoft.com/office/officeart/2005/8/layout/pyramid1"/>
    <dgm:cxn modelId="{B84D0D83-5E64-4506-BC4C-A49A3277AA33}" type="presOf" srcId="{52C82D6A-8FA1-426B-B45D-AC1FE61C2999}" destId="{B05287B5-9D7E-4E05-B57E-42A823DD8D5F}" srcOrd="0" destOrd="0" presId="urn:microsoft.com/office/officeart/2005/8/layout/pyramid1"/>
    <dgm:cxn modelId="{293254F4-9A83-4557-B184-F53F7192203E}" type="presOf" srcId="{8BA7EDCC-7E33-4FED-8B26-AEAD970187F4}" destId="{48CBE5D5-8E3C-4FA2-8376-A7A7E30CBBE4}" srcOrd="0" destOrd="0" presId="urn:microsoft.com/office/officeart/2005/8/layout/pyramid1"/>
    <dgm:cxn modelId="{6C0288B1-CC81-4D3B-93AC-453FB4A86F6D}" srcId="{F7260279-189D-4AE7-8D50-2B29CA2530E8}" destId="{E1E33FCA-93DD-45E5-ABA6-99F100374F24}" srcOrd="0" destOrd="0" parTransId="{7961D639-1374-4F79-BB4A-25A2180636DF}" sibTransId="{7E894386-0507-4796-BE5C-13F405EEBAF0}"/>
    <dgm:cxn modelId="{5371D552-78B6-4C2A-8A5E-7F680A55F5AE}" type="presOf" srcId="{C23EC78E-9FCC-4ED3-BDE7-8E01F9800B32}" destId="{F126252B-F98E-49FB-8CF1-C6C7C36A840C}" srcOrd="1" destOrd="0" presId="urn:microsoft.com/office/officeart/2005/8/layout/pyramid1"/>
    <dgm:cxn modelId="{7F001063-7031-419E-97EF-7BD766491984}" srcId="{C23EC78E-9FCC-4ED3-BDE7-8E01F9800B32}" destId="{F74462AD-E523-4D47-B789-40598C8CB40E}" srcOrd="0" destOrd="0" parTransId="{94A9E7DE-0632-4F87-A9F3-2EDEAC1651AD}" sibTransId="{58A232D6-AE1F-40E1-B52F-E05CC83596B4}"/>
    <dgm:cxn modelId="{4EB6B70B-ECCA-4289-A98A-0404B9523468}" srcId="{D4FB07C3-4458-424C-9A3D-7EC18A3FFCD8}" destId="{9A51C73B-8ED9-44B7-9B39-1AA41F266173}" srcOrd="1" destOrd="0" parTransId="{A94324A4-912C-4055-AA3C-142FB9B58B14}" sibTransId="{89A627BB-6C9E-4FB6-A2DB-2F1017818983}"/>
    <dgm:cxn modelId="{40EC6DB3-2E2F-4518-AD05-38D589FF1A14}" type="presOf" srcId="{F74462AD-E523-4D47-B789-40598C8CB40E}" destId="{DA7C766C-C426-4E58-B1F3-7DCADFAA73EB}" srcOrd="0" destOrd="0" presId="urn:microsoft.com/office/officeart/2005/8/layout/pyramid1"/>
    <dgm:cxn modelId="{D578AE8A-8BA6-4095-B3CC-3878D4B8EB91}" type="presOf" srcId="{F74462AD-E523-4D47-B789-40598C8CB40E}" destId="{9D55F086-DFF3-4AA3-B8FB-FC28EB4A6730}" srcOrd="1" destOrd="0" presId="urn:microsoft.com/office/officeart/2005/8/layout/pyramid1"/>
    <dgm:cxn modelId="{8AFDDF8D-39C7-4961-A797-65671A5A2452}" type="presOf" srcId="{F2599D22-47D5-4049-B0EB-2F394C760B44}" destId="{51DD3F10-48EC-4018-B682-737BA97A5193}" srcOrd="1" destOrd="0" presId="urn:microsoft.com/office/officeart/2005/8/layout/pyramid1"/>
    <dgm:cxn modelId="{612F9E5C-5ECB-44FE-A592-15E3465F60F6}" type="presOf" srcId="{6110E9FE-BD9C-4489-9E3E-043F2BF548D9}" destId="{3C98C574-8A97-4946-9EEA-727DB41878F0}" srcOrd="0" destOrd="0" presId="urn:microsoft.com/office/officeart/2005/8/layout/pyramid1"/>
    <dgm:cxn modelId="{1F20BD7C-3CC8-403F-8D05-948C9CBE0A28}" type="presOf" srcId="{6110E9FE-BD9C-4489-9E3E-043F2BF548D9}" destId="{BCA523B1-09EF-4880-B7EC-5C25D21EF046}" srcOrd="1" destOrd="0" presId="urn:microsoft.com/office/officeart/2005/8/layout/pyramid1"/>
    <dgm:cxn modelId="{F1326543-F149-4477-9B48-BB97C6090A66}" type="presOf" srcId="{4C1F86C0-E3B3-4787-A0E6-5DD294A1D748}" destId="{7D63F55F-D258-4A52-9EF1-5B22CB48023D}" srcOrd="1" destOrd="1" presId="urn:microsoft.com/office/officeart/2005/8/layout/pyramid1"/>
    <dgm:cxn modelId="{6FC6B551-19A8-43B6-AAB6-B63915C0B4EB}" type="presOf" srcId="{E1E33FCA-93DD-45E5-ABA6-99F100374F24}" destId="{20927FA2-FFBE-41A6-B991-8A08627E1BA9}" srcOrd="0" destOrd="0" presId="urn:microsoft.com/office/officeart/2005/8/layout/pyramid1"/>
    <dgm:cxn modelId="{CFE99559-ED4F-4D2E-B349-ACA39CFCED3F}" srcId="{3AAC3CB5-B8A6-4DDA-8AC1-34044EB77A1A}" destId="{52C82D6A-8FA1-426B-B45D-AC1FE61C2999}" srcOrd="0" destOrd="0" parTransId="{B7943FC3-2C6A-4D33-91B7-58BDF68935FC}" sibTransId="{5FB2D0D0-C339-44F7-B2AB-E8A1EC59B1F1}"/>
    <dgm:cxn modelId="{50DEB55C-FE2B-4CC2-B83D-2D31B852BE3B}" type="presOf" srcId="{F7260279-189D-4AE7-8D50-2B29CA2530E8}" destId="{472AD393-51BB-44B9-9C62-DAA51418B818}" srcOrd="0" destOrd="0" presId="urn:microsoft.com/office/officeart/2005/8/layout/pyramid1"/>
    <dgm:cxn modelId="{3E22D49E-78BD-4E1D-AAC4-7B3C7D606B68}" type="presOf" srcId="{DE3A391A-79BF-44C3-8A87-44AEBD5F9049}" destId="{9D55F086-DFF3-4AA3-B8FB-FC28EB4A6730}" srcOrd="1" destOrd="1" presId="urn:microsoft.com/office/officeart/2005/8/layout/pyramid1"/>
    <dgm:cxn modelId="{63FA86CE-1D9A-45B7-9172-F4A6F957053F}" type="presOf" srcId="{D274DBE5-D89D-461B-B555-3154227E8BDF}" destId="{1B9CF40B-C285-4B39-ABE3-6DB3A9CB6999}" srcOrd="0" destOrd="0" presId="urn:microsoft.com/office/officeart/2005/8/layout/pyramid1"/>
    <dgm:cxn modelId="{7900A155-674E-45E9-8B67-F0C590E45624}" srcId="{F2599D22-47D5-4049-B0EB-2F394C760B44}" destId="{B98A0886-5773-4A87-868A-55557C04D631}" srcOrd="0" destOrd="0" parTransId="{7BA937A7-B2A2-450B-986C-78180BF049AF}" sibTransId="{0A3DC5F5-4CE8-438E-AC98-45A471CF7B6D}"/>
    <dgm:cxn modelId="{4084962E-FFC5-4C87-88AC-59557E7612B0}" type="presOf" srcId="{D4FB07C3-4458-424C-9A3D-7EC18A3FFCD8}" destId="{653AE50E-5A5C-4498-BE0D-7A2AE31FBB1B}" srcOrd="1" destOrd="0" presId="urn:microsoft.com/office/officeart/2005/8/layout/pyramid1"/>
    <dgm:cxn modelId="{82F6F96F-621E-4BD2-87B1-297A4E414826}" type="presOf" srcId="{F2599D22-47D5-4049-B0EB-2F394C760B44}" destId="{66F096BE-24C6-4EE1-B975-2ADA69078EEC}" srcOrd="0" destOrd="0" presId="urn:microsoft.com/office/officeart/2005/8/layout/pyramid1"/>
    <dgm:cxn modelId="{34829627-8832-4D6E-B272-3319E7A33DEA}" type="presOf" srcId="{B758A7FB-697F-4CDF-9355-DE5CA4A636C7}" destId="{9C450228-C525-4331-815C-311573F7469C}" srcOrd="1" destOrd="1" presId="urn:microsoft.com/office/officeart/2005/8/layout/pyramid1"/>
    <dgm:cxn modelId="{46B4EA4B-E3FC-4F4F-91BA-FB96EF4CBA36}" type="presOf" srcId="{B98A0886-5773-4A87-868A-55557C04D631}" destId="{66F096BE-24C6-4EE1-B975-2ADA69078EEC}" srcOrd="0" destOrd="1" presId="urn:microsoft.com/office/officeart/2005/8/layout/pyramid1"/>
    <dgm:cxn modelId="{73226E59-73CA-44AA-95B5-75C84E262C3B}" type="presOf" srcId="{3AAC3CB5-B8A6-4DDA-8AC1-34044EB77A1A}" destId="{5CAB8503-77B6-4EEF-8187-16F253540E33}" srcOrd="0" destOrd="0" presId="urn:microsoft.com/office/officeart/2005/8/layout/pyramid1"/>
    <dgm:cxn modelId="{3B99729C-FC32-4198-8D7C-24AF7004261C}" type="presOf" srcId="{5DDACD29-9AF7-403F-A4E5-5FA206E10DA2}" destId="{3C98C574-8A97-4946-9EEA-727DB41878F0}" srcOrd="0" destOrd="2" presId="urn:microsoft.com/office/officeart/2005/8/layout/pyramid1"/>
    <dgm:cxn modelId="{E8C4F2E9-934F-45DC-9C0F-6AB0DF6F77F7}" srcId="{3AAC3CB5-B8A6-4DDA-8AC1-34044EB77A1A}" destId="{D4FB07C3-4458-424C-9A3D-7EC18A3FFCD8}" srcOrd="4" destOrd="0" parTransId="{7BEA60BB-5881-45AC-99D7-5BE707CFB2D1}" sibTransId="{A237361F-E90D-4F0B-9D8C-EE5E4CE8E9C4}"/>
    <dgm:cxn modelId="{4914B571-56B3-4D68-A492-4BD9747C2E30}" srcId="{D4FB07C3-4458-424C-9A3D-7EC18A3FFCD8}" destId="{6FF215AE-C091-4714-AD21-C9D554F3C355}" srcOrd="2" destOrd="0" parTransId="{134312A6-F82A-415B-9575-C7AA917A664C}" sibTransId="{6D2DA933-D300-4899-9452-07F0732F92F3}"/>
    <dgm:cxn modelId="{241EC1BA-DC68-44EE-9619-323C32CFB40A}" type="presOf" srcId="{6FF215AE-C091-4714-AD21-C9D554F3C355}" destId="{BCA523B1-09EF-4880-B7EC-5C25D21EF046}" srcOrd="1" destOrd="3" presId="urn:microsoft.com/office/officeart/2005/8/layout/pyramid1"/>
    <dgm:cxn modelId="{6A7EE227-2101-4B33-8BE4-0432C08B4E18}" srcId="{D4FB07C3-4458-424C-9A3D-7EC18A3FFCD8}" destId="{6110E9FE-BD9C-4489-9E3E-043F2BF548D9}" srcOrd="0" destOrd="0" parTransId="{7FDFBAF7-683D-4FC4-B281-4E6816CB324E}" sibTransId="{C3D6776E-5CF0-4D7F-90C0-C838A35F7854}"/>
    <dgm:cxn modelId="{9BEA6194-0D3F-4C90-96CB-BFB866A1D12E}" srcId="{F74462AD-E523-4D47-B789-40598C8CB40E}" destId="{DE3A391A-79BF-44C3-8A87-44AEBD5F9049}" srcOrd="0" destOrd="0" parTransId="{A479CB8C-E565-466D-AC63-B99AA12665A9}" sibTransId="{64C0384A-71B5-445E-AA13-66861CB08763}"/>
    <dgm:cxn modelId="{D5CA7809-058A-41A7-AB32-291F57BE75F7}" type="presOf" srcId="{52C82D6A-8FA1-426B-B45D-AC1FE61C2999}" destId="{D7FE98AE-0CA7-4BC7-881A-A342AD889A87}" srcOrd="1" destOrd="0" presId="urn:microsoft.com/office/officeart/2005/8/layout/pyramid1"/>
    <dgm:cxn modelId="{B911F606-5CBC-4782-ABBF-ADA9B4716812}" type="presOf" srcId="{8BA7EDCC-7E33-4FED-8B26-AEAD970187F4}" destId="{9C450228-C525-4331-815C-311573F7469C}" srcOrd="1" destOrd="0" presId="urn:microsoft.com/office/officeart/2005/8/layout/pyramid1"/>
    <dgm:cxn modelId="{25C17931-102B-41A9-8DDE-1A5D951DB987}" type="presOf" srcId="{B758A7FB-697F-4CDF-9355-DE5CA4A636C7}" destId="{48CBE5D5-8E3C-4FA2-8376-A7A7E30CBBE4}" srcOrd="0" destOrd="1" presId="urn:microsoft.com/office/officeart/2005/8/layout/pyramid1"/>
    <dgm:cxn modelId="{B939EE53-AC8A-4D7A-97E0-399FC8442CDE}" type="presOf" srcId="{5DDACD29-9AF7-403F-A4E5-5FA206E10DA2}" destId="{BCA523B1-09EF-4880-B7EC-5C25D21EF046}" srcOrd="1" destOrd="2" presId="urn:microsoft.com/office/officeart/2005/8/layout/pyramid1"/>
    <dgm:cxn modelId="{1FEC4853-0092-4312-A8D0-72A1B57BB1C9}" type="presParOf" srcId="{5CAB8503-77B6-4EEF-8187-16F253540E33}" destId="{C1136687-A40F-42F2-9B68-BEBA4C214628}" srcOrd="0" destOrd="0" presId="urn:microsoft.com/office/officeart/2005/8/layout/pyramid1"/>
    <dgm:cxn modelId="{B5C9B775-AABE-40AE-959F-C465047A9BA6}" type="presParOf" srcId="{C1136687-A40F-42F2-9B68-BEBA4C214628}" destId="{66F096BE-24C6-4EE1-B975-2ADA69078EEC}" srcOrd="0" destOrd="0" presId="urn:microsoft.com/office/officeart/2005/8/layout/pyramid1"/>
    <dgm:cxn modelId="{642E70A1-F8A9-4F40-98DA-524F4AC6A373}" type="presParOf" srcId="{C1136687-A40F-42F2-9B68-BEBA4C214628}" destId="{51DD3F10-48EC-4018-B682-737BA97A5193}" srcOrd="1" destOrd="0" presId="urn:microsoft.com/office/officeart/2005/8/layout/pyramid1"/>
    <dgm:cxn modelId="{22504F63-21A4-4A38-8232-133F6AD14D9C}" type="presParOf" srcId="{C1136687-A40F-42F2-9B68-BEBA4C214628}" destId="{B05287B5-9D7E-4E05-B57E-42A823DD8D5F}" srcOrd="2" destOrd="0" presId="urn:microsoft.com/office/officeart/2005/8/layout/pyramid1"/>
    <dgm:cxn modelId="{C0D7E876-B076-4A19-8374-A1D936643833}" type="presParOf" srcId="{C1136687-A40F-42F2-9B68-BEBA4C214628}" destId="{D7FE98AE-0CA7-4BC7-881A-A342AD889A87}" srcOrd="3" destOrd="0" presId="urn:microsoft.com/office/officeart/2005/8/layout/pyramid1"/>
    <dgm:cxn modelId="{B246D801-2813-4E4C-8A20-7B55EF3D9A29}" type="presParOf" srcId="{5CAB8503-77B6-4EEF-8187-16F253540E33}" destId="{C0CF606A-EFE3-4D63-8D2A-0BA49379509C}" srcOrd="1" destOrd="0" presId="urn:microsoft.com/office/officeart/2005/8/layout/pyramid1"/>
    <dgm:cxn modelId="{AC775640-0FB6-4EEC-BAA5-9C563DB57BBF}" type="presParOf" srcId="{C0CF606A-EFE3-4D63-8D2A-0BA49379509C}" destId="{48CBE5D5-8E3C-4FA2-8376-A7A7E30CBBE4}" srcOrd="0" destOrd="0" presId="urn:microsoft.com/office/officeart/2005/8/layout/pyramid1"/>
    <dgm:cxn modelId="{C6F07C36-8ED2-451A-88BE-96C572B29040}" type="presParOf" srcId="{C0CF606A-EFE3-4D63-8D2A-0BA49379509C}" destId="{9C450228-C525-4331-815C-311573F7469C}" srcOrd="1" destOrd="0" presId="urn:microsoft.com/office/officeart/2005/8/layout/pyramid1"/>
    <dgm:cxn modelId="{68FE1341-EE9B-4939-BCA1-C0163AA18906}" type="presParOf" srcId="{C0CF606A-EFE3-4D63-8D2A-0BA49379509C}" destId="{1B9CF40B-C285-4B39-ABE3-6DB3A9CB6999}" srcOrd="2" destOrd="0" presId="urn:microsoft.com/office/officeart/2005/8/layout/pyramid1"/>
    <dgm:cxn modelId="{E426D671-BC50-4522-8094-0B5EE32540F4}" type="presParOf" srcId="{C0CF606A-EFE3-4D63-8D2A-0BA49379509C}" destId="{0BC5534D-C362-4155-89CE-C611BF0D2A2C}" srcOrd="3" destOrd="0" presId="urn:microsoft.com/office/officeart/2005/8/layout/pyramid1"/>
    <dgm:cxn modelId="{4D85AC48-2110-4B10-9539-5D7CB146D337}" type="presParOf" srcId="{5CAB8503-77B6-4EEF-8187-16F253540E33}" destId="{F7FBFE51-396A-4949-8C04-D7D7F796E60F}" srcOrd="2" destOrd="0" presId="urn:microsoft.com/office/officeart/2005/8/layout/pyramid1"/>
    <dgm:cxn modelId="{EDA6EED7-3E7D-4DF7-9D18-2F78328D3351}" type="presParOf" srcId="{F7FBFE51-396A-4949-8C04-D7D7F796E60F}" destId="{DA7C766C-C426-4E58-B1F3-7DCADFAA73EB}" srcOrd="0" destOrd="0" presId="urn:microsoft.com/office/officeart/2005/8/layout/pyramid1"/>
    <dgm:cxn modelId="{65B1E674-1971-4F96-B388-82152D79C1DD}" type="presParOf" srcId="{F7FBFE51-396A-4949-8C04-D7D7F796E60F}" destId="{9D55F086-DFF3-4AA3-B8FB-FC28EB4A6730}" srcOrd="1" destOrd="0" presId="urn:microsoft.com/office/officeart/2005/8/layout/pyramid1"/>
    <dgm:cxn modelId="{47E7BC40-06B7-4657-8DAF-A14180B7C86B}" type="presParOf" srcId="{F7FBFE51-396A-4949-8C04-D7D7F796E60F}" destId="{35213D35-E03E-40C1-BDDE-0F7B15173E44}" srcOrd="2" destOrd="0" presId="urn:microsoft.com/office/officeart/2005/8/layout/pyramid1"/>
    <dgm:cxn modelId="{4A210957-B6AE-4630-B553-0FD1426BDB27}" type="presParOf" srcId="{F7FBFE51-396A-4949-8C04-D7D7F796E60F}" destId="{F126252B-F98E-49FB-8CF1-C6C7C36A840C}" srcOrd="3" destOrd="0" presId="urn:microsoft.com/office/officeart/2005/8/layout/pyramid1"/>
    <dgm:cxn modelId="{32E7F4BF-9BD9-43DF-9546-E7E9E09377F3}" type="presParOf" srcId="{5CAB8503-77B6-4EEF-8187-16F253540E33}" destId="{2B508D7C-2A38-4530-AA11-FDB16CF6F92C}" srcOrd="3" destOrd="0" presId="urn:microsoft.com/office/officeart/2005/8/layout/pyramid1"/>
    <dgm:cxn modelId="{076B9E2C-0065-428B-97CB-FDDA60C49918}" type="presParOf" srcId="{2B508D7C-2A38-4530-AA11-FDB16CF6F92C}" destId="{20927FA2-FFBE-41A6-B991-8A08627E1BA9}" srcOrd="0" destOrd="0" presId="urn:microsoft.com/office/officeart/2005/8/layout/pyramid1"/>
    <dgm:cxn modelId="{3802DEDF-4CC1-489C-A0FD-192F7CB0E135}" type="presParOf" srcId="{2B508D7C-2A38-4530-AA11-FDB16CF6F92C}" destId="{7D63F55F-D258-4A52-9EF1-5B22CB48023D}" srcOrd="1" destOrd="0" presId="urn:microsoft.com/office/officeart/2005/8/layout/pyramid1"/>
    <dgm:cxn modelId="{FF25CDC0-7F5F-4B7A-A0A0-5501515B321F}" type="presParOf" srcId="{2B508D7C-2A38-4530-AA11-FDB16CF6F92C}" destId="{472AD393-51BB-44B9-9C62-DAA51418B818}" srcOrd="2" destOrd="0" presId="urn:microsoft.com/office/officeart/2005/8/layout/pyramid1"/>
    <dgm:cxn modelId="{6D7AE6DB-3FD6-4BBF-9196-DB783598593D}" type="presParOf" srcId="{2B508D7C-2A38-4530-AA11-FDB16CF6F92C}" destId="{0810F579-5E68-4884-BC63-2F95A4380590}" srcOrd="3" destOrd="0" presId="urn:microsoft.com/office/officeart/2005/8/layout/pyramid1"/>
    <dgm:cxn modelId="{7B01C7E8-71BC-43C5-BE9B-B37893875D8A}" type="presParOf" srcId="{5CAB8503-77B6-4EEF-8187-16F253540E33}" destId="{896324BC-1B0D-42E1-B1FE-57EFA2B265D4}" srcOrd="4" destOrd="0" presId="urn:microsoft.com/office/officeart/2005/8/layout/pyramid1"/>
    <dgm:cxn modelId="{6CED4C37-745F-48D2-BBCB-10CE7A91CD03}" type="presParOf" srcId="{896324BC-1B0D-42E1-B1FE-57EFA2B265D4}" destId="{3C98C574-8A97-4946-9EEA-727DB41878F0}" srcOrd="0" destOrd="0" presId="urn:microsoft.com/office/officeart/2005/8/layout/pyramid1"/>
    <dgm:cxn modelId="{DF42000A-E09A-4F02-BA50-836C19AD1A0B}" type="presParOf" srcId="{896324BC-1B0D-42E1-B1FE-57EFA2B265D4}" destId="{BCA523B1-09EF-4880-B7EC-5C25D21EF046}" srcOrd="1" destOrd="0" presId="urn:microsoft.com/office/officeart/2005/8/layout/pyramid1"/>
    <dgm:cxn modelId="{E3BD11CC-C45F-489A-85C5-E5B6755B3899}" type="presParOf" srcId="{896324BC-1B0D-42E1-B1FE-57EFA2B265D4}" destId="{60DF3BF8-0C86-486B-967E-6E8B44BA6DBF}" srcOrd="2" destOrd="0" presId="urn:microsoft.com/office/officeart/2005/8/layout/pyramid1"/>
    <dgm:cxn modelId="{1ADD029B-A88F-4046-8E59-A50EB08B83A7}" type="presParOf" srcId="{896324BC-1B0D-42E1-B1FE-57EFA2B265D4}" destId="{653AE50E-5A5C-4498-BE0D-7A2AE31FBB1B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49CC-978C-4848-812B-1E1D57865074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FF421-2D49-43EF-A4A7-84CD04E21D79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AC3B-03E8-4357-8306-197C91C4D776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C2C13-E93D-4637-BFAF-B13209A27E43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1E796-4595-4D58-B66C-E143AB5B0C38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Hele taak</a:t>
          </a:r>
          <a:endParaRPr lang="nl-NL" sz="2500" kern="1200" dirty="0"/>
        </a:p>
      </dsp:txBody>
      <dsp:txXfrm>
        <a:off x="2317887" y="816350"/>
        <a:ext cx="1650725" cy="1024933"/>
      </dsp:txXfrm>
    </dsp:sp>
    <dsp:sp modelId="{7FB28731-0A54-4277-BECC-43A8BBE060B6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4DFDF-3EAD-4773-9838-12DEF8CCDF1A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22387" y="2403691"/>
        <a:ext cx="1650725" cy="1024933"/>
      </dsp:txXfrm>
    </dsp:sp>
    <dsp:sp modelId="{5C1448A3-0878-41FA-B0C6-1E706C70032B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62811-CD5F-409B-99FA-4930B756B55E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317887" y="2403691"/>
        <a:ext cx="1650725" cy="1024933"/>
      </dsp:txXfrm>
    </dsp:sp>
    <dsp:sp modelId="{035F4EAF-8451-46B7-A854-0543310C2026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70175-0A25-4B96-A4D5-B016B2160BF2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4413386" y="2403691"/>
        <a:ext cx="1650725" cy="102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49CC-978C-4848-812B-1E1D57865074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FF421-2D49-43EF-A4A7-84CD04E21D79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AC3B-03E8-4357-8306-197C91C4D776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C2C13-E93D-4637-BFAF-B13209A27E43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1E796-4595-4D58-B66C-E143AB5B0C38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Hele taak</a:t>
          </a:r>
          <a:endParaRPr lang="nl-NL" sz="2500" kern="1200" dirty="0"/>
        </a:p>
      </dsp:txBody>
      <dsp:txXfrm>
        <a:off x="2317887" y="816350"/>
        <a:ext cx="1650725" cy="1024933"/>
      </dsp:txXfrm>
    </dsp:sp>
    <dsp:sp modelId="{7FB28731-0A54-4277-BECC-43A8BBE060B6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4DFDF-3EAD-4773-9838-12DEF8CCDF1A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22387" y="2403691"/>
        <a:ext cx="1650725" cy="1024933"/>
      </dsp:txXfrm>
    </dsp:sp>
    <dsp:sp modelId="{5C1448A3-0878-41FA-B0C6-1E706C70032B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62811-CD5F-409B-99FA-4930B756B55E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317887" y="2403691"/>
        <a:ext cx="1650725" cy="1024933"/>
      </dsp:txXfrm>
    </dsp:sp>
    <dsp:sp modelId="{035F4EAF-8451-46B7-A854-0543310C2026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70175-0A25-4B96-A4D5-B016B2160BF2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4413386" y="2403691"/>
        <a:ext cx="1650725" cy="102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855A6-64C7-4AA4-9A5F-BBC02A718682}">
      <dsp:nvSpPr>
        <dsp:cNvPr id="0" name=""/>
        <dsp:cNvSpPr/>
      </dsp:nvSpPr>
      <dsp:spPr>
        <a:xfrm>
          <a:off x="3559429" y="1478"/>
          <a:ext cx="1382262" cy="9215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Hele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Eerst</a:t>
          </a:r>
          <a:endParaRPr lang="en-US" sz="1800" kern="1200" dirty="0"/>
        </a:p>
      </dsp:txBody>
      <dsp:txXfrm>
        <a:off x="3586419" y="28468"/>
        <a:ext cx="1328282" cy="867528"/>
      </dsp:txXfrm>
    </dsp:sp>
    <dsp:sp modelId="{5ABAA32F-4F10-4915-9AF0-368ACDEADDF8}">
      <dsp:nvSpPr>
        <dsp:cNvPr id="0" name=""/>
        <dsp:cNvSpPr/>
      </dsp:nvSpPr>
      <dsp:spPr>
        <a:xfrm>
          <a:off x="1555149" y="922987"/>
          <a:ext cx="2695411" cy="368603"/>
        </a:xfrm>
        <a:custGeom>
          <a:avLst/>
          <a:gdLst/>
          <a:ahLst/>
          <a:cxnLst/>
          <a:rect l="0" t="0" r="0" b="0"/>
          <a:pathLst>
            <a:path>
              <a:moveTo>
                <a:pt x="2695411" y="0"/>
              </a:moveTo>
              <a:lnTo>
                <a:pt x="2695411" y="184301"/>
              </a:lnTo>
              <a:lnTo>
                <a:pt x="0" y="184301"/>
              </a:lnTo>
              <a:lnTo>
                <a:pt x="0" y="368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05D9B-7E37-4072-BF3A-4229495BAE3E}">
      <dsp:nvSpPr>
        <dsp:cNvPr id="0" name=""/>
        <dsp:cNvSpPr/>
      </dsp:nvSpPr>
      <dsp:spPr>
        <a:xfrm>
          <a:off x="864017" y="1291590"/>
          <a:ext cx="1382262" cy="921508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Directe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</a:rPr>
            <a:t>Instructie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91007" y="1318580"/>
        <a:ext cx="1328282" cy="867528"/>
      </dsp:txXfrm>
    </dsp:sp>
    <dsp:sp modelId="{DECB1806-1938-4F47-A0E6-481CD630043C}">
      <dsp:nvSpPr>
        <dsp:cNvPr id="0" name=""/>
        <dsp:cNvSpPr/>
      </dsp:nvSpPr>
      <dsp:spPr>
        <a:xfrm>
          <a:off x="3352090" y="922987"/>
          <a:ext cx="898470" cy="368603"/>
        </a:xfrm>
        <a:custGeom>
          <a:avLst/>
          <a:gdLst/>
          <a:ahLst/>
          <a:cxnLst/>
          <a:rect l="0" t="0" r="0" b="0"/>
          <a:pathLst>
            <a:path>
              <a:moveTo>
                <a:pt x="898470" y="0"/>
              </a:moveTo>
              <a:lnTo>
                <a:pt x="898470" y="184301"/>
              </a:lnTo>
              <a:lnTo>
                <a:pt x="0" y="184301"/>
              </a:lnTo>
              <a:lnTo>
                <a:pt x="0" y="368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41FE-0943-4ED4-BB52-7A4298DBE3BD}">
      <dsp:nvSpPr>
        <dsp:cNvPr id="0" name=""/>
        <dsp:cNvSpPr/>
      </dsp:nvSpPr>
      <dsp:spPr>
        <a:xfrm>
          <a:off x="2660959" y="1291590"/>
          <a:ext cx="1382262" cy="921508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Meester</a:t>
          </a:r>
          <a:r>
            <a:rPr lang="en-US" sz="1800" b="1" kern="1200" dirty="0" smtClean="0">
              <a:solidFill>
                <a:schemeClr val="bg1"/>
              </a:solidFill>
            </a:rPr>
            <a:t>-</a:t>
          </a:r>
          <a:br>
            <a:rPr lang="en-US" sz="1800" b="1" kern="1200" dirty="0" smtClean="0">
              <a:solidFill>
                <a:schemeClr val="bg1"/>
              </a:solidFill>
            </a:rPr>
          </a:br>
          <a:r>
            <a:rPr lang="en-US" sz="1800" b="1" kern="1200" dirty="0" err="1" smtClean="0">
              <a:solidFill>
                <a:schemeClr val="bg1"/>
              </a:solidFill>
            </a:rPr>
            <a:t>Gezel</a:t>
          </a:r>
          <a:r>
            <a:rPr lang="en-US" sz="1800" b="1" kern="1200" dirty="0" smtClean="0">
              <a:solidFill>
                <a:schemeClr val="bg1"/>
              </a:solidFill>
            </a:rPr>
            <a:t>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687949" y="1318580"/>
        <a:ext cx="1328282" cy="867528"/>
      </dsp:txXfrm>
    </dsp:sp>
    <dsp:sp modelId="{B57CF32E-83FF-4FCC-9B69-8FCEFE5F9B76}">
      <dsp:nvSpPr>
        <dsp:cNvPr id="0" name=""/>
        <dsp:cNvSpPr/>
      </dsp:nvSpPr>
      <dsp:spPr>
        <a:xfrm>
          <a:off x="4250561" y="922987"/>
          <a:ext cx="898470" cy="36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01"/>
              </a:lnTo>
              <a:lnTo>
                <a:pt x="898470" y="184301"/>
              </a:lnTo>
              <a:lnTo>
                <a:pt x="898470" y="368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9F67E-2347-4FF0-A8B0-75ED470E01AA}">
      <dsp:nvSpPr>
        <dsp:cNvPr id="0" name=""/>
        <dsp:cNvSpPr/>
      </dsp:nvSpPr>
      <dsp:spPr>
        <a:xfrm>
          <a:off x="4457900" y="1291590"/>
          <a:ext cx="1382262" cy="921508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Begeleid</a:t>
          </a:r>
          <a:endParaRPr lang="en-US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Ontdekkend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484890" y="1318580"/>
        <a:ext cx="1328282" cy="867528"/>
      </dsp:txXfrm>
    </dsp:sp>
    <dsp:sp modelId="{DED365EF-3311-4FF5-B76A-8CD3EC3D45D1}">
      <dsp:nvSpPr>
        <dsp:cNvPr id="0" name=""/>
        <dsp:cNvSpPr/>
      </dsp:nvSpPr>
      <dsp:spPr>
        <a:xfrm>
          <a:off x="4250561" y="922987"/>
          <a:ext cx="2695411" cy="36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01"/>
              </a:lnTo>
              <a:lnTo>
                <a:pt x="2695411" y="184301"/>
              </a:lnTo>
              <a:lnTo>
                <a:pt x="2695411" y="368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6030E-8459-4E35-A9F2-80C447F56202}">
      <dsp:nvSpPr>
        <dsp:cNvPr id="0" name=""/>
        <dsp:cNvSpPr/>
      </dsp:nvSpPr>
      <dsp:spPr>
        <a:xfrm>
          <a:off x="6254841" y="1291590"/>
          <a:ext cx="1382262" cy="921508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Adaptief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281831" y="1318580"/>
        <a:ext cx="1328282" cy="867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49CC-978C-4848-812B-1E1D57865074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FF421-2D49-43EF-A4A7-84CD04E21D79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AC3B-03E8-4357-8306-197C91C4D776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C2C13-E93D-4637-BFAF-B13209A27E43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1E796-4595-4D58-B66C-E143AB5B0C38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Hele taak</a:t>
          </a:r>
          <a:endParaRPr lang="nl-NL" sz="2500" kern="1200" dirty="0"/>
        </a:p>
      </dsp:txBody>
      <dsp:txXfrm>
        <a:off x="2317887" y="816350"/>
        <a:ext cx="1650725" cy="1024933"/>
      </dsp:txXfrm>
    </dsp:sp>
    <dsp:sp modelId="{7FB28731-0A54-4277-BECC-43A8BBE060B6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4DFDF-3EAD-4773-9838-12DEF8CCDF1A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22387" y="2403691"/>
        <a:ext cx="1650725" cy="1024933"/>
      </dsp:txXfrm>
    </dsp:sp>
    <dsp:sp modelId="{5C1448A3-0878-41FA-B0C6-1E706C70032B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62811-CD5F-409B-99FA-4930B756B55E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2317887" y="2403691"/>
        <a:ext cx="1650725" cy="1024933"/>
      </dsp:txXfrm>
    </dsp:sp>
    <dsp:sp modelId="{035F4EAF-8451-46B7-A854-0543310C2026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70175-0A25-4B96-A4D5-B016B2160BF2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Deeltaak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Uitleg</a:t>
          </a:r>
          <a:endParaRPr lang="nl-NL" sz="2500" kern="1200" dirty="0"/>
        </a:p>
      </dsp:txBody>
      <dsp:txXfrm>
        <a:off x="4413386" y="2403691"/>
        <a:ext cx="1650725" cy="102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096BE-24C6-4EE1-B975-2ADA69078EEC}">
      <dsp:nvSpPr>
        <dsp:cNvPr id="0" name=""/>
        <dsp:cNvSpPr/>
      </dsp:nvSpPr>
      <dsp:spPr>
        <a:xfrm rot="10800000">
          <a:off x="2941600" y="0"/>
          <a:ext cx="5799315" cy="1041505"/>
        </a:xfrm>
        <a:prstGeom prst="nonIsoscelesTrapezoid">
          <a:avLst>
            <a:gd name="adj1" fmla="val 0"/>
            <a:gd name="adj2" fmla="val 57369"/>
          </a:avLst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 </a:t>
          </a:r>
          <a:r>
            <a:rPr lang="nl-NL" sz="2000" b="1" i="0" kern="1200" dirty="0" smtClean="0">
              <a:solidFill>
                <a:srgbClr val="FF9900"/>
              </a:solidFill>
            </a:rPr>
            <a:t>Perspectieven</a:t>
          </a:r>
          <a:r>
            <a:rPr lang="nl-NL" sz="1500" kern="1200" dirty="0" smtClean="0"/>
            <a:t> </a:t>
          </a:r>
          <a:endParaRPr lang="nl-NL" sz="15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bg1"/>
              </a:solidFill>
            </a:rPr>
            <a:t>Leren door onderzoeken</a:t>
          </a:r>
          <a:endParaRPr lang="nl-NL" sz="1800" b="1" kern="1200" dirty="0">
            <a:solidFill>
              <a:schemeClr val="bg1"/>
            </a:solidFill>
          </a:endParaRPr>
        </a:p>
      </dsp:txBody>
      <dsp:txXfrm rot="10800000">
        <a:off x="3539105" y="0"/>
        <a:ext cx="5201810" cy="1041505"/>
      </dsp:txXfrm>
    </dsp:sp>
    <dsp:sp modelId="{B05287B5-9D7E-4E05-B57E-42A823DD8D5F}">
      <dsp:nvSpPr>
        <dsp:cNvPr id="0" name=""/>
        <dsp:cNvSpPr/>
      </dsp:nvSpPr>
      <dsp:spPr>
        <a:xfrm>
          <a:off x="2344095" y="0"/>
          <a:ext cx="1195010" cy="1041505"/>
        </a:xfrm>
        <a:prstGeom prst="trapezoid">
          <a:avLst>
            <a:gd name="adj" fmla="val 573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err="1" smtClean="0"/>
            <a:t>Aca</a:t>
          </a:r>
          <a:r>
            <a:rPr lang="nl-NL" sz="1400" b="1" kern="1200" dirty="0" smtClean="0"/>
            <a:t>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rationalisme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/>
        </a:p>
      </dsp:txBody>
      <dsp:txXfrm>
        <a:off x="2344095" y="0"/>
        <a:ext cx="1195010" cy="1041505"/>
      </dsp:txXfrm>
    </dsp:sp>
    <dsp:sp modelId="{48CBE5D5-8E3C-4FA2-8376-A7A7E30CBBE4}">
      <dsp:nvSpPr>
        <dsp:cNvPr id="0" name=""/>
        <dsp:cNvSpPr/>
      </dsp:nvSpPr>
      <dsp:spPr>
        <a:xfrm rot="10800000">
          <a:off x="3539105" y="1041505"/>
          <a:ext cx="5201810" cy="1041505"/>
        </a:xfrm>
        <a:prstGeom prst="nonIsoscelesTrapezoid">
          <a:avLst>
            <a:gd name="adj1" fmla="val 0"/>
            <a:gd name="adj2" fmla="val 57369"/>
          </a:avLst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b="1" i="0" kern="1200" dirty="0" smtClean="0">
              <a:solidFill>
                <a:srgbClr val="FF9900"/>
              </a:solidFill>
            </a:rPr>
            <a:t> Contexten </a:t>
          </a:r>
          <a:endParaRPr lang="nl-NL" sz="2000" b="1" i="0" kern="1200" dirty="0">
            <a:solidFill>
              <a:srgbClr val="FF99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bg1"/>
              </a:solidFill>
            </a:rPr>
            <a:t>Leren door imitatie </a:t>
          </a:r>
          <a:endParaRPr lang="nl-NL" sz="1800" b="1" kern="1200" dirty="0">
            <a:solidFill>
              <a:schemeClr val="bg1"/>
            </a:solidFill>
          </a:endParaRPr>
        </a:p>
      </dsp:txBody>
      <dsp:txXfrm rot="10800000">
        <a:off x="4136610" y="1041505"/>
        <a:ext cx="4604305" cy="1041505"/>
      </dsp:txXfrm>
    </dsp:sp>
    <dsp:sp modelId="{1B9CF40B-C285-4B39-ABE3-6DB3A9CB6999}">
      <dsp:nvSpPr>
        <dsp:cNvPr id="0" name=""/>
        <dsp:cNvSpPr/>
      </dsp:nvSpPr>
      <dsp:spPr>
        <a:xfrm>
          <a:off x="1746589" y="1041505"/>
          <a:ext cx="2390021" cy="1041505"/>
        </a:xfrm>
        <a:prstGeom prst="trapezoid">
          <a:avLst>
            <a:gd name="adj" fmla="val 573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err="1" smtClean="0"/>
            <a:t>Situationisme</a:t>
          </a:r>
          <a:endParaRPr lang="nl-NL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/>
        </a:p>
      </dsp:txBody>
      <dsp:txXfrm>
        <a:off x="2164843" y="1041505"/>
        <a:ext cx="1553513" cy="1041505"/>
      </dsp:txXfrm>
    </dsp:sp>
    <dsp:sp modelId="{DA7C766C-C426-4E58-B1F3-7DCADFAA73EB}">
      <dsp:nvSpPr>
        <dsp:cNvPr id="0" name=""/>
        <dsp:cNvSpPr/>
      </dsp:nvSpPr>
      <dsp:spPr>
        <a:xfrm rot="10800000">
          <a:off x="4032737" y="2057775"/>
          <a:ext cx="4682670" cy="1041505"/>
        </a:xfrm>
        <a:prstGeom prst="nonIsoscelesTrapezoid">
          <a:avLst>
            <a:gd name="adj1" fmla="val 0"/>
            <a:gd name="adj2" fmla="val 57369"/>
          </a:avLst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i="1" kern="1200" dirty="0" smtClean="0">
              <a:solidFill>
                <a:srgbClr val="FF9900"/>
              </a:solidFill>
            </a:rPr>
            <a:t> </a:t>
          </a:r>
          <a:r>
            <a:rPr lang="nl-NL" sz="1800" b="1" kern="1200" dirty="0" smtClean="0">
              <a:solidFill>
                <a:srgbClr val="FF9900"/>
              </a:solidFill>
            </a:rPr>
            <a:t>Begrippen / Strategieën</a:t>
          </a:r>
          <a:endParaRPr lang="nl-NL" sz="1800" b="1" kern="1200" dirty="0">
            <a:solidFill>
              <a:srgbClr val="FF99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bg1"/>
              </a:solidFill>
            </a:rPr>
            <a:t>Leren door constructie    </a:t>
          </a:r>
          <a:endParaRPr lang="nl-NL" sz="1800" b="1" kern="1200" dirty="0">
            <a:solidFill>
              <a:schemeClr val="bg1"/>
            </a:solidFill>
          </a:endParaRPr>
        </a:p>
      </dsp:txBody>
      <dsp:txXfrm rot="10800000">
        <a:off x="4645583" y="2057775"/>
        <a:ext cx="4074995" cy="1041505"/>
      </dsp:txXfrm>
    </dsp:sp>
    <dsp:sp modelId="{35213D35-E03E-40C1-BDDE-0F7B15173E44}">
      <dsp:nvSpPr>
        <dsp:cNvPr id="0" name=""/>
        <dsp:cNvSpPr/>
      </dsp:nvSpPr>
      <dsp:spPr>
        <a:xfrm>
          <a:off x="1149084" y="2083011"/>
          <a:ext cx="3585031" cy="1041505"/>
        </a:xfrm>
        <a:prstGeom prst="trapezoid">
          <a:avLst>
            <a:gd name="adj" fmla="val 573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Constructivisme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/>
        </a:p>
      </dsp:txBody>
      <dsp:txXfrm>
        <a:off x="1776465" y="2083011"/>
        <a:ext cx="2330270" cy="1041505"/>
      </dsp:txXfrm>
    </dsp:sp>
    <dsp:sp modelId="{20927FA2-FFBE-41A6-B991-8A08627E1BA9}">
      <dsp:nvSpPr>
        <dsp:cNvPr id="0" name=""/>
        <dsp:cNvSpPr/>
      </dsp:nvSpPr>
      <dsp:spPr>
        <a:xfrm rot="10800000">
          <a:off x="4734116" y="3124517"/>
          <a:ext cx="4006799" cy="1041505"/>
        </a:xfrm>
        <a:prstGeom prst="nonIsoscelesTrapezoid">
          <a:avLst>
            <a:gd name="adj1" fmla="val 0"/>
            <a:gd name="adj2" fmla="val 57369"/>
          </a:avLst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b="1" i="0" kern="1200" dirty="0" smtClean="0">
              <a:solidFill>
                <a:srgbClr val="FF9900"/>
              </a:solidFill>
            </a:rPr>
            <a:t>Feiten / Procedures  </a:t>
          </a:r>
          <a:endParaRPr lang="nl-NL" sz="2000" b="1" i="0" kern="1200" dirty="0">
            <a:solidFill>
              <a:srgbClr val="FF99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bg1"/>
              </a:solidFill>
            </a:rPr>
            <a:t>Leren door bekrachtiging  </a:t>
          </a:r>
          <a:endParaRPr lang="nl-NL" sz="1800" b="1" kern="1200" dirty="0">
            <a:solidFill>
              <a:schemeClr val="bg1"/>
            </a:solidFill>
          </a:endParaRPr>
        </a:p>
      </dsp:txBody>
      <dsp:txXfrm rot="10800000">
        <a:off x="5331621" y="3124517"/>
        <a:ext cx="3409294" cy="1041505"/>
      </dsp:txXfrm>
    </dsp:sp>
    <dsp:sp modelId="{472AD393-51BB-44B9-9C62-DAA51418B818}">
      <dsp:nvSpPr>
        <dsp:cNvPr id="0" name=""/>
        <dsp:cNvSpPr/>
      </dsp:nvSpPr>
      <dsp:spPr>
        <a:xfrm>
          <a:off x="551579" y="3124517"/>
          <a:ext cx="4780042" cy="1041505"/>
        </a:xfrm>
        <a:prstGeom prst="trapezoid">
          <a:avLst>
            <a:gd name="adj" fmla="val 573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Behaviorisme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/>
        </a:p>
      </dsp:txBody>
      <dsp:txXfrm>
        <a:off x="1388086" y="3124517"/>
        <a:ext cx="3107027" cy="1041505"/>
      </dsp:txXfrm>
    </dsp:sp>
    <dsp:sp modelId="{3C98C574-8A97-4946-9EEA-727DB41878F0}">
      <dsp:nvSpPr>
        <dsp:cNvPr id="0" name=""/>
        <dsp:cNvSpPr/>
      </dsp:nvSpPr>
      <dsp:spPr>
        <a:xfrm rot="10800000">
          <a:off x="5139862" y="4115551"/>
          <a:ext cx="3585104" cy="1041505"/>
        </a:xfrm>
        <a:prstGeom prst="nonIsoscelesTrapezoid">
          <a:avLst>
            <a:gd name="adj1" fmla="val 0"/>
            <a:gd name="adj2" fmla="val 57369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b="1" i="0" kern="1200" dirty="0" smtClean="0">
              <a:solidFill>
                <a:srgbClr val="FF9900"/>
              </a:solidFill>
            </a:rPr>
            <a:t>Instincten</a:t>
          </a:r>
          <a:endParaRPr lang="nl-NL" sz="2000" b="1" i="0" kern="1200" dirty="0">
            <a:solidFill>
              <a:srgbClr val="FF99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bg1"/>
              </a:solidFill>
            </a:rPr>
            <a:t>Leren door natuurlijke selectie</a:t>
          </a:r>
          <a:endParaRPr lang="nl-NL" sz="1800" b="1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</dsp:txBody>
      <dsp:txXfrm rot="10800000">
        <a:off x="5784981" y="4115551"/>
        <a:ext cx="2956787" cy="1041505"/>
      </dsp:txXfrm>
    </dsp:sp>
    <dsp:sp modelId="{60DF3BF8-0C86-486B-967E-6E8B44BA6DBF}">
      <dsp:nvSpPr>
        <dsp:cNvPr id="0" name=""/>
        <dsp:cNvSpPr/>
      </dsp:nvSpPr>
      <dsp:spPr>
        <a:xfrm>
          <a:off x="-45925" y="4166023"/>
          <a:ext cx="5964207" cy="1041505"/>
        </a:xfrm>
        <a:prstGeom prst="trapezoid">
          <a:avLst>
            <a:gd name="adj" fmla="val 5736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err="1" smtClean="0"/>
            <a:t>Evolutionisme</a:t>
          </a:r>
          <a:endParaRPr lang="nl-NL" sz="1600" b="1" kern="1200" dirty="0"/>
        </a:p>
      </dsp:txBody>
      <dsp:txXfrm>
        <a:off x="997810" y="4166023"/>
        <a:ext cx="3876735" cy="104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cs typeface="Arial" charset="0"/>
              </a:defRPr>
            </a:lvl1pPr>
          </a:lstStyle>
          <a:p>
            <a:pPr>
              <a:defRPr/>
            </a:pPr>
            <a:fld id="{07B5D046-9746-486B-8FDE-BB52623220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58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9FA9D2E-4BF9-432F-93D6-0D7FEC2B6644}" type="datetimeFigureOut">
              <a:rPr lang="nl-NL"/>
              <a:pPr>
                <a:defRPr/>
              </a:pPr>
              <a:t>16-5-2012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E53C06C-3748-4322-BE7A-A6EAA98CFC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5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9pPr>
          </a:lstStyle>
          <a:p>
            <a:pPr eaLnBrk="1" hangingPunct="1"/>
            <a:fld id="{FFE5333A-5E32-4C38-835A-6B24B1032414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CE8DD13-E515-48CF-932C-F8E2585507B8}" type="slidenum">
              <a:rPr lang="nl-NL" sz="1200" smtClean="0"/>
              <a:pPr eaLnBrk="1" hangingPunct="1"/>
              <a:t>10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A9022E5-A3AB-435E-BF66-693DBCC005FD}" type="slidenum">
              <a:rPr lang="nl-NL" sz="1200" smtClean="0"/>
              <a:pPr eaLnBrk="1" hangingPunct="1"/>
              <a:t>11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BB16612-03D3-45D9-AEC4-E3F53BC87643}" type="slidenum">
              <a:rPr lang="nl-NL" sz="1200"/>
              <a:pPr algn="r" eaLnBrk="1" hangingPunct="1"/>
              <a:t>12</a:t>
            </a:fld>
            <a:endParaRPr lang="nl-NL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7AA2C6-5D54-4EB9-B03A-065E3F7E841E}" type="slidenum">
              <a:rPr lang="nl-NL" sz="1200" smtClean="0"/>
              <a:pPr eaLnBrk="1" hangingPunct="1"/>
              <a:t>13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79E74F4-D00C-4613-9965-1BD27950492F}" type="slidenum">
              <a:rPr lang="nl-NL" sz="1200" smtClean="0"/>
              <a:pPr eaLnBrk="1" hangingPunct="1"/>
              <a:t>14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196D680-824F-4DF4-8F72-A7AEC1ECFB09}" type="slidenum">
              <a:rPr lang="nl-NL" sz="1200" smtClean="0"/>
              <a:pPr eaLnBrk="1" hangingPunct="1"/>
              <a:t>16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9pPr>
          </a:lstStyle>
          <a:p>
            <a:pPr eaLnBrk="1" hangingPunct="1"/>
            <a:fld id="{E55419FE-D922-4964-9A96-678625155A30}" type="slidenum">
              <a:rPr lang="nl-NL" sz="120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nl-N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D761256-56FC-4A5C-B12B-CF70116ABBC9}" type="slidenum">
              <a:rPr lang="nl-NL" sz="1200" smtClean="0"/>
              <a:pPr eaLnBrk="1" hangingPunct="1"/>
              <a:t>23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62B3A-97EB-4469-8A17-927B956E8E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8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2AAACB-84C0-4EF4-8073-40A855EB99EA}" type="slidenum">
              <a:rPr lang="nl-NL" sz="1200" smtClean="0"/>
              <a:pPr eaLnBrk="1" hangingPunct="1"/>
              <a:t>31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AD36CC1-B04C-4557-8BBA-921000DAB6C0}" type="slidenum">
              <a:rPr lang="nl-NL" sz="1200" smtClean="0"/>
              <a:pPr eaLnBrk="1" hangingPunct="1"/>
              <a:t>32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4ADC-EF6F-40E4-8410-C1096856C26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738A7E9-8CFA-4539-85C9-DEA89F690F3F}" type="slidenum">
              <a:rPr lang="nl-NL" sz="1200"/>
              <a:pPr algn="r" eaLnBrk="1" hangingPunct="1"/>
              <a:t>5</a:t>
            </a:fld>
            <a:endParaRPr 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8931755-912C-4021-8530-AFCC88D6A084}" type="slidenum">
              <a:rPr lang="nl-NL" sz="1200" smtClean="0"/>
              <a:pPr eaLnBrk="1" hangingPunct="1"/>
              <a:t>6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AAF8C45-354E-4046-A678-171CC35683B7}" type="slidenum">
              <a:rPr lang="nl-NL" sz="1200" smtClean="0"/>
              <a:pPr eaLnBrk="1" hangingPunct="1"/>
              <a:t>7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88F1F68-DC16-45E3-9676-FEF9811FB7B7}" type="slidenum">
              <a:rPr lang="nl-NL" sz="1200" smtClean="0"/>
              <a:pPr eaLnBrk="1" hangingPunct="1"/>
              <a:t>8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C06C-3748-4322-BE7A-A6EAA98CFC9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41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6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33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135937" cy="460851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480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060950"/>
            <a:ext cx="8777288" cy="143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653463" y="6594475"/>
            <a:ext cx="73025" cy="260350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787900" y="6789738"/>
            <a:ext cx="3887788" cy="69850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0" y="6497638"/>
            <a:ext cx="8786813" cy="360362"/>
            <a:chOff x="0" y="4093"/>
            <a:chExt cx="5535" cy="227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0" y="4093"/>
              <a:ext cx="5535" cy="227"/>
            </a:xfrm>
            <a:prstGeom prst="rect">
              <a:avLst/>
            </a:prstGeom>
            <a:solidFill>
              <a:srgbClr val="0C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" name="Text Box 57"/>
            <p:cNvSpPr txBox="1">
              <a:spLocks noChangeArrowheads="1"/>
            </p:cNvSpPr>
            <p:nvPr/>
          </p:nvSpPr>
          <p:spPr bwMode="auto">
            <a:xfrm>
              <a:off x="2807" y="4112"/>
              <a:ext cx="272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nl-NL" sz="1500" b="1" smtClean="0"/>
                <a:t>Leiden University. The university to discover.</a:t>
              </a: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8780463" y="4695825"/>
            <a:ext cx="363537" cy="2162175"/>
            <a:chOff x="5531" y="2958"/>
            <a:chExt cx="229" cy="1362"/>
          </a:xfrm>
        </p:grpSpPr>
        <p:sp>
          <p:nvSpPr>
            <p:cNvPr id="12" name="Rectangle 60"/>
            <p:cNvSpPr>
              <a:spLocks noChangeArrowheads="1"/>
            </p:cNvSpPr>
            <p:nvPr userDrawn="1"/>
          </p:nvSpPr>
          <p:spPr bwMode="auto">
            <a:xfrm>
              <a:off x="5531" y="2958"/>
              <a:ext cx="227" cy="227"/>
            </a:xfrm>
            <a:prstGeom prst="rect">
              <a:avLst/>
            </a:prstGeom>
            <a:solidFill>
              <a:srgbClr val="007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Rectangle 61"/>
            <p:cNvSpPr>
              <a:spLocks noChangeArrowheads="1"/>
            </p:cNvSpPr>
            <p:nvPr userDrawn="1"/>
          </p:nvSpPr>
          <p:spPr bwMode="auto">
            <a:xfrm>
              <a:off x="5531" y="3184"/>
              <a:ext cx="227" cy="227"/>
            </a:xfrm>
            <a:prstGeom prst="rect">
              <a:avLst/>
            </a:prstGeom>
            <a:solidFill>
              <a:srgbClr val="EB7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Rectangle 62"/>
            <p:cNvSpPr>
              <a:spLocks noChangeArrowheads="1"/>
            </p:cNvSpPr>
            <p:nvPr userDrawn="1"/>
          </p:nvSpPr>
          <p:spPr bwMode="auto">
            <a:xfrm>
              <a:off x="5533" y="3412"/>
              <a:ext cx="227" cy="227"/>
            </a:xfrm>
            <a:prstGeom prst="rect">
              <a:avLst/>
            </a:prstGeom>
            <a:solidFill>
              <a:srgbClr val="DED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Rectangle 63"/>
            <p:cNvSpPr>
              <a:spLocks noChangeArrowheads="1"/>
            </p:cNvSpPr>
            <p:nvPr userDrawn="1"/>
          </p:nvSpPr>
          <p:spPr bwMode="auto">
            <a:xfrm>
              <a:off x="5533" y="3639"/>
              <a:ext cx="227" cy="227"/>
            </a:xfrm>
            <a:prstGeom prst="rect">
              <a:avLst/>
            </a:prstGeom>
            <a:solidFill>
              <a:srgbClr val="B5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Rectangle 64"/>
            <p:cNvSpPr>
              <a:spLocks noChangeArrowheads="1"/>
            </p:cNvSpPr>
            <p:nvPr userDrawn="1"/>
          </p:nvSpPr>
          <p:spPr bwMode="auto">
            <a:xfrm>
              <a:off x="5533" y="3866"/>
              <a:ext cx="227" cy="227"/>
            </a:xfrm>
            <a:prstGeom prst="rect">
              <a:avLst/>
            </a:prstGeom>
            <a:solidFill>
              <a:srgbClr val="DC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Rectangle 65"/>
            <p:cNvSpPr>
              <a:spLocks noChangeArrowheads="1"/>
            </p:cNvSpPr>
            <p:nvPr userDrawn="1"/>
          </p:nvSpPr>
          <p:spPr bwMode="auto">
            <a:xfrm>
              <a:off x="5533" y="4093"/>
              <a:ext cx="227" cy="227"/>
            </a:xfrm>
            <a:prstGeom prst="rect">
              <a:avLst/>
            </a:pr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18" name="Picture 70" descr="Logo IC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5638800"/>
            <a:ext cx="18589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-63500" y="6497638"/>
            <a:ext cx="8886825" cy="476250"/>
            <a:chOff x="-40" y="4093"/>
            <a:chExt cx="5598" cy="300"/>
          </a:xfrm>
        </p:grpSpPr>
        <p:sp>
          <p:nvSpPr>
            <p:cNvPr id="20" name="Rectangle 75"/>
            <p:cNvSpPr>
              <a:spLocks noChangeArrowheads="1"/>
            </p:cNvSpPr>
            <p:nvPr userDrawn="1"/>
          </p:nvSpPr>
          <p:spPr bwMode="auto">
            <a:xfrm>
              <a:off x="-40" y="4093"/>
              <a:ext cx="5579" cy="300"/>
            </a:xfrm>
            <a:prstGeom prst="rect">
              <a:avLst/>
            </a:prstGeom>
            <a:solidFill>
              <a:srgbClr val="0C1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Text Box 76"/>
            <p:cNvSpPr txBox="1">
              <a:spLocks noChangeArrowheads="1"/>
            </p:cNvSpPr>
            <p:nvPr userDrawn="1"/>
          </p:nvSpPr>
          <p:spPr bwMode="auto">
            <a:xfrm>
              <a:off x="158" y="4098"/>
              <a:ext cx="5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nl-NL" sz="1400" b="1" smtClean="0"/>
                <a:t>ICLON, Interfacultair Centrum voor Lerarenopleiding, Onderwijsontwikkeling en Nascholing</a:t>
              </a:r>
            </a:p>
          </p:txBody>
        </p:sp>
      </p:grpSp>
      <p:pic>
        <p:nvPicPr>
          <p:cNvPr id="22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8797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133600"/>
            <a:ext cx="7921625" cy="1152525"/>
          </a:xfrm>
        </p:spPr>
        <p:txBody>
          <a:bodyPr/>
          <a:lstStyle>
            <a:lvl1pPr marL="0" indent="0" algn="ctr">
              <a:buFont typeface="Arial" charset="0"/>
              <a:buNone/>
              <a:defRPr sz="2800" b="1"/>
            </a:lvl1pPr>
          </a:lstStyle>
          <a:p>
            <a:r>
              <a:rPr lang="nl-NL"/>
              <a:t>Subtitel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41325"/>
            <a:ext cx="7916862" cy="1512888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460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109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7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26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24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34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909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537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Opsomming van tekst</a:t>
            </a:r>
          </a:p>
          <a:p>
            <a:pPr lvl="0"/>
            <a:r>
              <a:rPr lang="nl-NL" smtClean="0"/>
              <a:t>Opsomming van tekst</a:t>
            </a:r>
          </a:p>
          <a:p>
            <a:pPr lvl="0"/>
            <a:r>
              <a:rPr lang="nl-NL" smtClean="0"/>
              <a:t>Opsomming van tekst</a:t>
            </a:r>
          </a:p>
          <a:p>
            <a:pPr lvl="1"/>
            <a:r>
              <a:rPr lang="nl-NL" smtClean="0"/>
              <a:t>Opsomming van tekst</a:t>
            </a:r>
          </a:p>
          <a:p>
            <a:pPr lvl="2"/>
            <a:r>
              <a:rPr lang="nl-NL" smtClean="0"/>
              <a:t>Opsomming van tekst</a:t>
            </a:r>
          </a:p>
          <a:p>
            <a:pPr lvl="3"/>
            <a:r>
              <a:rPr lang="nl-NL" smtClean="0"/>
              <a:t>Opsomming van tekst</a:t>
            </a:r>
          </a:p>
          <a:p>
            <a:pPr lvl="4"/>
            <a:r>
              <a:rPr lang="nl-NL" smtClean="0"/>
              <a:t>Opsomming van tekst</a:t>
            </a:r>
          </a:p>
        </p:txBody>
      </p:sp>
      <p:grpSp>
        <p:nvGrpSpPr>
          <p:cNvPr id="1028" name="Group 50"/>
          <p:cNvGrpSpPr>
            <a:grpSpLocks/>
          </p:cNvGrpSpPr>
          <p:nvPr/>
        </p:nvGrpSpPr>
        <p:grpSpPr bwMode="auto">
          <a:xfrm>
            <a:off x="0" y="6497638"/>
            <a:ext cx="8786813" cy="360362"/>
            <a:chOff x="0" y="4093"/>
            <a:chExt cx="5535" cy="227"/>
          </a:xfrm>
        </p:grpSpPr>
        <p:sp>
          <p:nvSpPr>
            <p:cNvPr id="1040" name="Rectangle 51"/>
            <p:cNvSpPr>
              <a:spLocks noChangeArrowheads="1"/>
            </p:cNvSpPr>
            <p:nvPr/>
          </p:nvSpPr>
          <p:spPr bwMode="auto">
            <a:xfrm>
              <a:off x="0" y="4093"/>
              <a:ext cx="5535" cy="227"/>
            </a:xfrm>
            <a:prstGeom prst="rect">
              <a:avLst/>
            </a:prstGeom>
            <a:solidFill>
              <a:srgbClr val="0C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6161" name="Text Box 52"/>
            <p:cNvSpPr txBox="1">
              <a:spLocks noChangeArrowheads="1"/>
            </p:cNvSpPr>
            <p:nvPr/>
          </p:nvSpPr>
          <p:spPr bwMode="auto">
            <a:xfrm>
              <a:off x="2807" y="4112"/>
              <a:ext cx="272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nl-NL" sz="1500" b="1" smtClean="0"/>
                <a:t>Leiden University. The university to discover.</a:t>
              </a:r>
            </a:p>
          </p:txBody>
        </p:sp>
      </p:grpSp>
      <p:grpSp>
        <p:nvGrpSpPr>
          <p:cNvPr id="1029" name="Group 53"/>
          <p:cNvGrpSpPr>
            <a:grpSpLocks/>
          </p:cNvGrpSpPr>
          <p:nvPr/>
        </p:nvGrpSpPr>
        <p:grpSpPr bwMode="auto">
          <a:xfrm>
            <a:off x="8780463" y="4695825"/>
            <a:ext cx="363537" cy="2162175"/>
            <a:chOff x="5531" y="2958"/>
            <a:chExt cx="229" cy="1362"/>
          </a:xfrm>
        </p:grpSpPr>
        <p:sp>
          <p:nvSpPr>
            <p:cNvPr id="1034" name="Rectangle 54"/>
            <p:cNvSpPr>
              <a:spLocks noChangeArrowheads="1"/>
            </p:cNvSpPr>
            <p:nvPr userDrawn="1"/>
          </p:nvSpPr>
          <p:spPr bwMode="auto">
            <a:xfrm>
              <a:off x="5531" y="2958"/>
              <a:ext cx="227" cy="227"/>
            </a:xfrm>
            <a:prstGeom prst="rect">
              <a:avLst/>
            </a:prstGeom>
            <a:solidFill>
              <a:srgbClr val="007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1035" name="Rectangle 55"/>
            <p:cNvSpPr>
              <a:spLocks noChangeArrowheads="1"/>
            </p:cNvSpPr>
            <p:nvPr userDrawn="1"/>
          </p:nvSpPr>
          <p:spPr bwMode="auto">
            <a:xfrm>
              <a:off x="5531" y="3184"/>
              <a:ext cx="227" cy="227"/>
            </a:xfrm>
            <a:prstGeom prst="rect">
              <a:avLst/>
            </a:prstGeom>
            <a:solidFill>
              <a:srgbClr val="EB7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1036" name="Rectangle 56"/>
            <p:cNvSpPr>
              <a:spLocks noChangeArrowheads="1"/>
            </p:cNvSpPr>
            <p:nvPr userDrawn="1"/>
          </p:nvSpPr>
          <p:spPr bwMode="auto">
            <a:xfrm>
              <a:off x="5533" y="3412"/>
              <a:ext cx="227" cy="227"/>
            </a:xfrm>
            <a:prstGeom prst="rect">
              <a:avLst/>
            </a:prstGeom>
            <a:solidFill>
              <a:srgbClr val="DED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1037" name="Rectangle 57"/>
            <p:cNvSpPr>
              <a:spLocks noChangeArrowheads="1"/>
            </p:cNvSpPr>
            <p:nvPr userDrawn="1"/>
          </p:nvSpPr>
          <p:spPr bwMode="auto">
            <a:xfrm>
              <a:off x="5533" y="3639"/>
              <a:ext cx="227" cy="227"/>
            </a:xfrm>
            <a:prstGeom prst="rect">
              <a:avLst/>
            </a:prstGeom>
            <a:solidFill>
              <a:srgbClr val="B5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1038" name="Rectangle 58"/>
            <p:cNvSpPr>
              <a:spLocks noChangeArrowheads="1"/>
            </p:cNvSpPr>
            <p:nvPr userDrawn="1"/>
          </p:nvSpPr>
          <p:spPr bwMode="auto">
            <a:xfrm>
              <a:off x="5533" y="3866"/>
              <a:ext cx="227" cy="227"/>
            </a:xfrm>
            <a:prstGeom prst="rect">
              <a:avLst/>
            </a:prstGeom>
            <a:solidFill>
              <a:srgbClr val="DC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1039" name="Rectangle 59"/>
            <p:cNvSpPr>
              <a:spLocks noChangeArrowheads="1"/>
            </p:cNvSpPr>
            <p:nvPr userDrawn="1"/>
          </p:nvSpPr>
          <p:spPr bwMode="auto">
            <a:xfrm>
              <a:off x="5533" y="4093"/>
              <a:ext cx="227" cy="227"/>
            </a:xfrm>
            <a:prstGeom prst="rect">
              <a:avLst/>
            </a:pr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</p:grpSp>
      <p:grpSp>
        <p:nvGrpSpPr>
          <p:cNvPr id="1030" name="Group 68"/>
          <p:cNvGrpSpPr>
            <a:grpSpLocks/>
          </p:cNvGrpSpPr>
          <p:nvPr/>
        </p:nvGrpSpPr>
        <p:grpSpPr bwMode="auto">
          <a:xfrm>
            <a:off x="-63500" y="6497638"/>
            <a:ext cx="8886825" cy="476250"/>
            <a:chOff x="-40" y="4093"/>
            <a:chExt cx="5598" cy="300"/>
          </a:xfrm>
        </p:grpSpPr>
        <p:sp>
          <p:nvSpPr>
            <p:cNvPr id="1032" name="Rectangle 69"/>
            <p:cNvSpPr>
              <a:spLocks noChangeArrowheads="1"/>
            </p:cNvSpPr>
            <p:nvPr userDrawn="1"/>
          </p:nvSpPr>
          <p:spPr bwMode="auto">
            <a:xfrm>
              <a:off x="-40" y="4093"/>
              <a:ext cx="5579" cy="300"/>
            </a:xfrm>
            <a:prstGeom prst="rect">
              <a:avLst/>
            </a:prstGeom>
            <a:solidFill>
              <a:srgbClr val="0C1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nl-NL"/>
            </a:p>
          </p:txBody>
        </p:sp>
        <p:sp>
          <p:nvSpPr>
            <p:cNvPr id="6153" name="Text Box 70"/>
            <p:cNvSpPr txBox="1">
              <a:spLocks noChangeArrowheads="1"/>
            </p:cNvSpPr>
            <p:nvPr userDrawn="1"/>
          </p:nvSpPr>
          <p:spPr bwMode="auto">
            <a:xfrm>
              <a:off x="158" y="4098"/>
              <a:ext cx="5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nl-NL" sz="1400" b="1" smtClean="0"/>
                <a:t>ICLON, Interfacultair Centrum voor Lerarenopleiding, Onderwijsontwikkeling en Nascholing</a:t>
              </a:r>
            </a:p>
          </p:txBody>
        </p:sp>
      </p:grpSp>
      <p:sp>
        <p:nvSpPr>
          <p:cNvPr id="6151" name="Text Box 64"/>
          <p:cNvSpPr txBox="1">
            <a:spLocks noChangeArrowheads="1"/>
          </p:cNvSpPr>
          <p:nvPr/>
        </p:nvSpPr>
        <p:spPr bwMode="auto">
          <a:xfrm>
            <a:off x="11113" y="6550025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338CE3E-2A50-430D-B53E-F426583C3A36}" type="slidenum">
              <a:rPr lang="nl-NL" sz="120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nl-NL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-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google.nl/imgres?imgurl=http://digimorph.org/specimens/Melanerpes_aurifrons/hyoidthumb.jpg&amp;imgrefurl=http://digimorph.org/specimens/Melanerpes_aurifrons/&amp;usg=__Rqw1h4IRIQwVDFz4hJictQEG3l0=&amp;h=152&amp;w=150&amp;sz=4&amp;hl=nl&amp;start=20&amp;zoom=1&amp;tbnid=u2K2AurN4UgH5M:&amp;tbnh=96&amp;tbnw=95&amp;ei=X06zT4j4MdSF8gOsnZiOCQ&amp;prev=/search?q=woodpecker+tongue&amp;um=1&amp;hl=nl&amp;sa=N&amp;gbv=2&amp;rlz=1R2GGLA_nl&amp;tbm=isch&amp;um=1&amp;itbs=1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3.png"/><Relationship Id="rId5" Type="http://schemas.openxmlformats.org/officeDocument/2006/relationships/hyperlink" Target="http://www.leurmans.dds.nl/miniaturen2.htm" TargetMode="External"/><Relationship Id="rId10" Type="http://schemas.openxmlformats.org/officeDocument/2006/relationships/oleObject" Target="../embeddings/Microsoft_Excel_97-2003-werkblad1.xls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5.wmf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nt.nl/artikel/1996/Ontwerpend+leren/view.do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528" y="188640"/>
            <a:ext cx="813276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sz="5400" b="1" dirty="0"/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en-US" sz="6000" b="1" dirty="0" err="1" smtClean="0">
                <a:solidFill>
                  <a:srgbClr val="FF9900"/>
                </a:solidFill>
                <a:latin typeface="+mn-lt"/>
                <a:cs typeface="Times New Roman" pitchFamily="18" charset="0"/>
              </a:rPr>
              <a:t>BiO</a:t>
            </a:r>
            <a:r>
              <a:rPr lang="en-US" sz="4000" b="1" dirty="0" err="1" smtClean="0">
                <a:solidFill>
                  <a:srgbClr val="FF9900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6000" b="1" dirty="0" err="1" smtClean="0">
                <a:solidFill>
                  <a:srgbClr val="FF9900"/>
                </a:solidFill>
                <a:latin typeface="+mn-lt"/>
                <a:cs typeface="Times New Roman" pitchFamily="18" charset="0"/>
              </a:rPr>
              <a:t>Ogen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116013" y="2349500"/>
            <a:ext cx="6985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5000"/>
              </a:lnSpc>
              <a:buFont typeface="Arial" charset="0"/>
              <a:buNone/>
            </a:pPr>
            <a:endParaRPr lang="nl-NL" sz="2800">
              <a:latin typeface="Times New Roman" pitchFamily="18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11560" y="4005064"/>
            <a:ext cx="808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Fred Janssen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8" name="Afbeelding 18" descr="coffeepot_for_masochists_jacques_carelman_01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304256" cy="2016224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leurmans.dds.nl/grote_bonte_specht_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2154188" cy="2016224"/>
          </a:xfrm>
          <a:prstGeom prst="rect">
            <a:avLst/>
          </a:prstGeom>
          <a:noFill/>
        </p:spPr>
      </p:pic>
      <p:pic>
        <p:nvPicPr>
          <p:cNvPr id="29698" name="Picture 2" descr="http://t2.gstatic.com/images?q=tbn:ANd9GcRDtoBf9SvTB5tjAH6mv9IODUMaTBPZYSAtVw5w75k9HCHti_uHhY97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08920"/>
            <a:ext cx="904875" cy="914401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18929" y="3861048"/>
            <a:ext cx="8182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 smtClean="0">
                <a:latin typeface="+mn-lt"/>
                <a:cs typeface="Times New Roman" pitchFamily="18" charset="0"/>
              </a:rPr>
              <a:t>Denkgereedschap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voor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Uitdagend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Biologieonderwijs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9701" name="Object 5"/>
          <p:cNvGraphicFramePr>
            <a:graphicFrameLocks/>
          </p:cNvGraphicFramePr>
          <p:nvPr/>
        </p:nvGraphicFramePr>
        <p:xfrm>
          <a:off x="683568" y="1556792"/>
          <a:ext cx="7501632" cy="256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r:id="rId10" imgW="7218290" imgH="2572735" progId="">
                  <p:embed/>
                </p:oleObj>
              </mc:Choice>
              <mc:Fallback>
                <p:oleObj r:id="rId10" imgW="7218290" imgH="2572735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6792"/>
                        <a:ext cx="7501632" cy="2564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>Traditionele lesaanpak </a:t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endParaRPr lang="nl-NL" sz="3200" smtClean="0"/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r>
              <a:rPr lang="nl-NL" smtClean="0"/>
              <a:t>			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PIJL-OMHOOG 5"/>
          <p:cNvSpPr>
            <a:spLocks noChangeArrowheads="1"/>
          </p:cNvSpPr>
          <p:nvPr/>
        </p:nvSpPr>
        <p:spPr bwMode="auto">
          <a:xfrm>
            <a:off x="928688" y="2357438"/>
            <a:ext cx="484187" cy="2519362"/>
          </a:xfrm>
          <a:prstGeom prst="upArrow">
            <a:avLst>
              <a:gd name="adj1" fmla="val 50000"/>
              <a:gd name="adj2" fmla="val 500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nl-NL"/>
          </a:p>
        </p:txBody>
      </p:sp>
      <p:sp>
        <p:nvSpPr>
          <p:cNvPr id="7" name="PIJL-OMHOOG 6"/>
          <p:cNvSpPr/>
          <p:nvPr/>
        </p:nvSpPr>
        <p:spPr bwMode="auto">
          <a:xfrm>
            <a:off x="0" y="4000504"/>
            <a:ext cx="900000" cy="1737554"/>
          </a:xfrm>
          <a:prstGeom prst="upArrow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nl-NL" sz="1800" b="1" dirty="0">
                <a:latin typeface="Calibri" pitchFamily="34" charset="0"/>
              </a:rPr>
              <a:t>Traditioneel</a:t>
            </a:r>
          </a:p>
          <a:p>
            <a:pPr algn="r">
              <a:defRPr/>
            </a:pPr>
            <a:endParaRPr lang="nl-NL" dirty="0">
              <a:latin typeface="Calibri" pitchFamily="34" charset="0"/>
            </a:endParaRPr>
          </a:p>
          <a:p>
            <a:pPr algn="r">
              <a:defRPr/>
            </a:pPr>
            <a:endParaRPr lang="nl-NL" dirty="0">
              <a:latin typeface="Calibri" pitchFamily="34" charset="0"/>
            </a:endParaRPr>
          </a:p>
          <a:p>
            <a:pPr algn="r">
              <a:defRPr/>
            </a:pPr>
            <a:endParaRPr lang="nl-NL" dirty="0">
              <a:latin typeface="Calibri" pitchFamily="34" charset="0"/>
            </a:endParaRPr>
          </a:p>
        </p:txBody>
      </p:sp>
      <p:pic>
        <p:nvPicPr>
          <p:cNvPr id="12295" name="Afbeelding 2" descr="cijfertekening-ophetstra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2836863" cy="309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 smtClean="0"/>
              <a:t>Naar uitdagend biologieonderwijs </a:t>
            </a:r>
            <a:br>
              <a:rPr lang="nl-NL" sz="3200" dirty="0" smtClean="0"/>
            </a:br>
            <a:r>
              <a:rPr lang="nl-NL" sz="3200" dirty="0" smtClean="0"/>
              <a:t>voor alle leerlingen 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r>
              <a:rPr lang="nl-NL" smtClean="0"/>
              <a:t>			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PIJL-OMHOOG 5"/>
          <p:cNvSpPr>
            <a:spLocks noChangeArrowheads="1"/>
          </p:cNvSpPr>
          <p:nvPr/>
        </p:nvSpPr>
        <p:spPr bwMode="auto">
          <a:xfrm>
            <a:off x="928688" y="2357438"/>
            <a:ext cx="484187" cy="2519362"/>
          </a:xfrm>
          <a:prstGeom prst="upArrow">
            <a:avLst>
              <a:gd name="adj1" fmla="val 50000"/>
              <a:gd name="adj2" fmla="val 500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nl-NL"/>
          </a:p>
        </p:txBody>
      </p:sp>
      <p:sp>
        <p:nvSpPr>
          <p:cNvPr id="7" name="PIJL-OMHOOG 6"/>
          <p:cNvSpPr/>
          <p:nvPr/>
        </p:nvSpPr>
        <p:spPr bwMode="auto">
          <a:xfrm>
            <a:off x="500034" y="3714752"/>
            <a:ext cx="900000" cy="1857388"/>
          </a:xfrm>
          <a:prstGeom prst="upArrow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nl-NL" sz="1800" b="1" dirty="0">
                <a:latin typeface="Calibri" pitchFamily="34" charset="0"/>
              </a:rPr>
              <a:t>Traditioneel </a:t>
            </a:r>
            <a:endParaRPr lang="nl-NL" sz="1800" dirty="0">
              <a:latin typeface="Calibri" pitchFamily="34" charset="0"/>
            </a:endParaRPr>
          </a:p>
        </p:txBody>
      </p:sp>
      <p:sp>
        <p:nvSpPr>
          <p:cNvPr id="9" name="PIJL-OMHOOG 8"/>
          <p:cNvSpPr/>
          <p:nvPr/>
        </p:nvSpPr>
        <p:spPr bwMode="auto">
          <a:xfrm rot="10800000">
            <a:off x="7786710" y="2476500"/>
            <a:ext cx="900000" cy="3261558"/>
          </a:xfrm>
          <a:prstGeom prst="upArrow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vert270"/>
          <a:lstStyle/>
          <a:p>
            <a:pPr algn="ctr">
              <a:defRPr/>
            </a:pPr>
            <a:r>
              <a:rPr lang="nl-NL" sz="1800" b="1" dirty="0">
                <a:latin typeface="+mn-lt"/>
              </a:rPr>
              <a:t>Uitdagend vakonderwijs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85938" y="1341438"/>
            <a:ext cx="5084762" cy="1262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latin typeface="+mn-lt"/>
              </a:rPr>
              <a:t>Draai de traditionele aanpak om </a:t>
            </a:r>
          </a:p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latin typeface="+mn-lt"/>
              </a:rPr>
              <a:t>en start met een hele taak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u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68538"/>
            <a:ext cx="2857500" cy="2089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4339" name="Picture 2" descr="mak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14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Kippen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62200"/>
            <a:ext cx="29289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dscrimin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95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oudehu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aby-255x192-228x1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ercing-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9289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lasticza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sorias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human he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8575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JL-LINKS 13"/>
          <p:cNvSpPr/>
          <p:nvPr/>
        </p:nvSpPr>
        <p:spPr bwMode="auto">
          <a:xfrm rot="2379902">
            <a:off x="2274888" y="1171575"/>
            <a:ext cx="2451100" cy="758825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nl-NL" dirty="0">
                <a:latin typeface="+mn-lt"/>
              </a:rPr>
              <a:t>     </a:t>
            </a:r>
            <a:r>
              <a:rPr lang="nl-NL" sz="1800" dirty="0">
                <a:latin typeface="+mn-lt"/>
              </a:rPr>
              <a:t>Traditioneel</a:t>
            </a:r>
          </a:p>
        </p:txBody>
      </p:sp>
      <p:sp>
        <p:nvSpPr>
          <p:cNvPr id="15" name="PIJL-RECHTS 14"/>
          <p:cNvSpPr/>
          <p:nvPr/>
        </p:nvSpPr>
        <p:spPr bwMode="auto">
          <a:xfrm rot="2528480">
            <a:off x="1792288" y="1811338"/>
            <a:ext cx="2249487" cy="77946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nl-NL" dirty="0">
                <a:latin typeface="+mn-lt"/>
              </a:rPr>
              <a:t>   </a:t>
            </a:r>
            <a:r>
              <a:rPr lang="nl-NL" sz="1800" dirty="0">
                <a:latin typeface="+mn-lt"/>
              </a:rPr>
              <a:t>Uitdagend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 </a:t>
            </a:r>
          </a:p>
        </p:txBody>
      </p:sp>
      <p:pic>
        <p:nvPicPr>
          <p:cNvPr id="5" name="Tijdelijke aanduiding voor inhoud 4" descr="201006151545-1_knuffelhormoon-kan-je-erg-agressief-maken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2938" y="1357313"/>
            <a:ext cx="1785937" cy="1928812"/>
          </a:xfrm>
          <a:solidFill>
            <a:schemeClr val="accent2">
              <a:lumMod val="25000"/>
            </a:schemeClr>
          </a:solidFill>
        </p:spPr>
      </p:pic>
      <p:sp>
        <p:nvSpPr>
          <p:cNvPr id="4" name="Tekstvak 3"/>
          <p:cNvSpPr txBox="1"/>
          <p:nvPr/>
        </p:nvSpPr>
        <p:spPr>
          <a:xfrm>
            <a:off x="2857500" y="2500313"/>
            <a:ext cx="3357563" cy="2000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latin typeface="Calibri" pitchFamily="34" charset="0"/>
              </a:rPr>
              <a:t>Hormoon</a:t>
            </a:r>
          </a:p>
          <a:p>
            <a:pPr>
              <a:buFontTx/>
              <a:buChar char="-"/>
              <a:defRPr/>
            </a:pPr>
            <a:r>
              <a:rPr lang="nl-NL" dirty="0">
                <a:latin typeface="Calibri" pitchFamily="34" charset="0"/>
              </a:rPr>
              <a:t> Waarvoor dient het?</a:t>
            </a:r>
          </a:p>
          <a:p>
            <a:pPr>
              <a:buFontTx/>
              <a:buChar char="-"/>
              <a:defRPr/>
            </a:pPr>
            <a:r>
              <a:rPr lang="nl-NL" dirty="0">
                <a:latin typeface="Calibri" pitchFamily="34" charset="0"/>
              </a:rPr>
              <a:t> Waar wordt het gemaakt?</a:t>
            </a:r>
          </a:p>
          <a:p>
            <a:pPr>
              <a:buFontTx/>
              <a:buChar char="-"/>
              <a:defRPr/>
            </a:pPr>
            <a:r>
              <a:rPr lang="nl-NL" dirty="0">
                <a:latin typeface="Calibri" pitchFamily="34" charset="0"/>
              </a:rPr>
              <a:t> Wat is het doelwitorgaan?</a:t>
            </a:r>
          </a:p>
          <a:p>
            <a:pPr>
              <a:buFontTx/>
              <a:buChar char="-"/>
              <a:defRPr/>
            </a:pPr>
            <a:r>
              <a:rPr lang="nl-NL" dirty="0">
                <a:latin typeface="Calibri" pitchFamily="34" charset="0"/>
              </a:rPr>
              <a:t> Hoe werkt het?</a:t>
            </a:r>
          </a:p>
          <a:p>
            <a:pPr>
              <a:buFontTx/>
              <a:buChar char="-"/>
              <a:defRPr/>
            </a:pPr>
            <a:r>
              <a:rPr lang="nl-NL" dirty="0">
                <a:latin typeface="Calibri" pitchFamily="34" charset="0"/>
              </a:rPr>
              <a:t> Wat kan er misgaan?</a:t>
            </a:r>
            <a:endParaRPr lang="nl-NL" dirty="0"/>
          </a:p>
        </p:txBody>
      </p:sp>
      <p:pic>
        <p:nvPicPr>
          <p:cNvPr id="15365" name="Afbeelding 5" descr="hyena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786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6" descr="hormo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43188"/>
            <a:ext cx="2428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Afbeelding 7" descr="schildklier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72000"/>
            <a:ext cx="33575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Afbeelding 8" descr="grotedam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7860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Afbeelding 9" descr="De_kracht_van_het_knuffelhormo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428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Afbeelding 9" descr="hormonen-33116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750"/>
            <a:ext cx="33575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JL-LINKS 10"/>
          <p:cNvSpPr/>
          <p:nvPr/>
        </p:nvSpPr>
        <p:spPr bwMode="auto">
          <a:xfrm rot="2379902">
            <a:off x="1727200" y="1457325"/>
            <a:ext cx="1920875" cy="733425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nl-NL" dirty="0">
                <a:latin typeface="+mn-lt"/>
              </a:rPr>
              <a:t>Traditioneel</a:t>
            </a:r>
          </a:p>
          <a:p>
            <a:pPr>
              <a:defRPr/>
            </a:pPr>
            <a:endParaRPr lang="nl-NL" dirty="0">
              <a:latin typeface="+mn-lt"/>
            </a:endParaRPr>
          </a:p>
        </p:txBody>
      </p:sp>
      <p:sp>
        <p:nvSpPr>
          <p:cNvPr id="12" name="PIJL-RECHTS 11"/>
          <p:cNvSpPr/>
          <p:nvPr/>
        </p:nvSpPr>
        <p:spPr bwMode="auto">
          <a:xfrm rot="2528480">
            <a:off x="1311275" y="2063750"/>
            <a:ext cx="1908175" cy="77946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nl-NL" dirty="0">
                <a:latin typeface="+mn-lt"/>
              </a:rPr>
              <a:t>     Uitdagend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 smtClean="0"/>
              <a:t>Basisvormen Uitdagend Biologieonderwijs</a:t>
            </a:r>
            <a:endParaRPr lang="en-US" sz="3200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642878" y="1214422"/>
          <a:ext cx="850112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Afbeelding 8" descr="grotedam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71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8" descr="grotedam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fbeelding 6" descr="hormoo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1875"/>
            <a:ext cx="10715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grotedam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3714752"/>
            <a:ext cx="10001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schildklier.bmp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3714752"/>
            <a:ext cx="8572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6" descr="hormoon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206" y="3714752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1857375" y="4643438"/>
            <a:ext cx="10001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Uitleg</a:t>
            </a:r>
            <a:r>
              <a:rPr lang="en-US" dirty="0" err="1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00438" y="4643438"/>
            <a:ext cx="10001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Uitleg</a:t>
            </a:r>
            <a:r>
              <a:rPr lang="en-US" dirty="0" err="1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86375" y="5786438"/>
            <a:ext cx="10001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Uitleg</a:t>
            </a:r>
            <a:r>
              <a:rPr lang="en-US" dirty="0" err="1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pic>
        <p:nvPicPr>
          <p:cNvPr id="15" name="Afbeelding 8" descr="grotedam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5143512"/>
            <a:ext cx="10001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7" name="Afbeelding 8" descr="grotedam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5143512"/>
            <a:ext cx="10001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8" descr="grotedam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4714884"/>
            <a:ext cx="10001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19" descr="schildklier.bmp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4929198"/>
            <a:ext cx="8572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6" descr="hormoon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4929198"/>
            <a:ext cx="642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Afbeelding 8" descr="grotedam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4857760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7072313" y="4572000"/>
            <a:ext cx="1214437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Hulp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behoefte</a:t>
            </a:r>
            <a:endParaRPr lang="en-US" dirty="0">
              <a:latin typeface="+mn-lt"/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0" y="5572125"/>
            <a:ext cx="1357313" cy="85725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     </a:t>
            </a:r>
            <a:r>
              <a:rPr lang="en-US" sz="1400" dirty="0">
                <a:solidFill>
                  <a:schemeClr val="tx1"/>
                </a:solidFill>
              </a:rPr>
              <a:t>Docent</a:t>
            </a:r>
          </a:p>
          <a:p>
            <a:pPr algn="r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dirty="0" err="1">
                <a:solidFill>
                  <a:schemeClr val="tx1"/>
                </a:solidFill>
              </a:rPr>
              <a:t>Leerling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Afbeelding 8" descr="grotedame.jpg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6072206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6406" name="Afbeelding 8" descr="grotedam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428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650" y="836613"/>
            <a:ext cx="6929438" cy="1549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 smtClean="0">
                <a:latin typeface="Calibri" pitchFamily="34" charset="0"/>
              </a:rPr>
              <a:t>Leerlogica</a:t>
            </a: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Leren is een doelgericht en actief proces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waarbij wordt voortgebouwd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op bestaande verwachtingen</a:t>
            </a:r>
          </a:p>
        </p:txBody>
      </p:sp>
      <p:sp>
        <p:nvSpPr>
          <p:cNvPr id="2" name="Tekstvak 3"/>
          <p:cNvSpPr txBox="1"/>
          <p:nvPr/>
        </p:nvSpPr>
        <p:spPr>
          <a:xfrm>
            <a:off x="755650" y="2997200"/>
            <a:ext cx="6858000" cy="19637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b="1" dirty="0" err="1" smtClean="0">
                <a:latin typeface="Calibri" pitchFamily="34" charset="0"/>
              </a:rPr>
              <a:t>Onderwijslogica</a:t>
            </a:r>
            <a:endParaRPr lang="nl-NL" sz="28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Leerlingen leren wat ze oefenen,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zorg  er daarom voor dat leerlingen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willen en kunnen oefenen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FFFF00"/>
                </a:solidFill>
                <a:latin typeface="Calibri" pitchFamily="34" charset="0"/>
              </a:rPr>
              <a:t>wat je ze wilt leren</a:t>
            </a:r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3924300" y="2349500"/>
            <a:ext cx="485775" cy="719138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l-NL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55650" y="5656263"/>
            <a:ext cx="7560766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</a:rPr>
              <a:t>Uitdagend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Biologieonderwijs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</a:rPr>
              <a:t>voor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</a:rPr>
              <a:t>alle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</a:rPr>
              <a:t>leerlingen</a:t>
            </a:r>
            <a:endParaRPr lang="en-US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3924300" y="4941888"/>
            <a:ext cx="485775" cy="790575"/>
          </a:xfrm>
          <a:prstGeom prst="downArrow">
            <a:avLst>
              <a:gd name="adj1" fmla="val 50000"/>
              <a:gd name="adj2" fmla="val 406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smtClean="0"/>
              <a:t>Waarom is uitdagend onderwijs effectiever dan de traditionele aanpak? Toets beide aan onderwijslogica  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 algn="ctr">
              <a:buFont typeface="Arial" charset="0"/>
              <a:buNone/>
            </a:pPr>
            <a:endParaRPr lang="nl-NL" smtClean="0"/>
          </a:p>
          <a:p>
            <a:pPr>
              <a:buFont typeface="Arial" charset="0"/>
              <a:buNone/>
            </a:pPr>
            <a:r>
              <a:rPr lang="nl-NL" smtClean="0"/>
              <a:t>			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PIJL-OMHOOG 5"/>
          <p:cNvSpPr>
            <a:spLocks noChangeArrowheads="1"/>
          </p:cNvSpPr>
          <p:nvPr/>
        </p:nvSpPr>
        <p:spPr bwMode="auto">
          <a:xfrm>
            <a:off x="928688" y="2357438"/>
            <a:ext cx="484187" cy="2519362"/>
          </a:xfrm>
          <a:prstGeom prst="upArrow">
            <a:avLst>
              <a:gd name="adj1" fmla="val 50000"/>
              <a:gd name="adj2" fmla="val 500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nl-NL"/>
          </a:p>
        </p:txBody>
      </p:sp>
      <p:sp>
        <p:nvSpPr>
          <p:cNvPr id="7" name="PIJL-OMHOOG 6"/>
          <p:cNvSpPr/>
          <p:nvPr/>
        </p:nvSpPr>
        <p:spPr bwMode="auto">
          <a:xfrm>
            <a:off x="500034" y="3714752"/>
            <a:ext cx="900000" cy="1857388"/>
          </a:xfrm>
          <a:prstGeom prst="upArrow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nl-NL" sz="1800" b="1" dirty="0">
                <a:latin typeface="Calibri" pitchFamily="34" charset="0"/>
              </a:rPr>
              <a:t>Traditioneel </a:t>
            </a:r>
            <a:endParaRPr lang="nl-NL" sz="1800" dirty="0">
              <a:latin typeface="Calibri" pitchFamily="34" charset="0"/>
            </a:endParaRPr>
          </a:p>
        </p:txBody>
      </p:sp>
      <p:sp>
        <p:nvSpPr>
          <p:cNvPr id="9" name="PIJL-OMHOOG 8"/>
          <p:cNvSpPr/>
          <p:nvPr/>
        </p:nvSpPr>
        <p:spPr bwMode="auto">
          <a:xfrm rot="10800000">
            <a:off x="7786710" y="2476500"/>
            <a:ext cx="900000" cy="3261558"/>
          </a:xfrm>
          <a:prstGeom prst="upArrow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vert270"/>
          <a:lstStyle/>
          <a:p>
            <a:pPr algn="ctr">
              <a:defRPr/>
            </a:pPr>
            <a:r>
              <a:rPr lang="nl-NL" sz="1800" b="1" dirty="0">
                <a:latin typeface="+mn-lt"/>
              </a:rPr>
              <a:t>Uitdagend vakonderwijs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9388" y="1341438"/>
            <a:ext cx="8964612" cy="160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>
                <a:solidFill>
                  <a:srgbClr val="FFFF00"/>
                </a:solidFill>
                <a:latin typeface="Calibri" pitchFamily="34" charset="0"/>
              </a:rPr>
              <a:t>Leerlingen leren wat ze oefenen, zorg  er daarom voor dat leerlingen willen en kunnen oefenen wat je ze wilt leren</a:t>
            </a:r>
          </a:p>
          <a:p>
            <a:pPr algn="ctr">
              <a:defRPr/>
            </a:pPr>
            <a:r>
              <a:rPr lang="nl-NL" sz="2800" b="1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Toetsing aan onderwijslogica</a:t>
            </a:r>
            <a:br>
              <a:rPr lang="nl-NL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 smtClean="0"/>
          </a:p>
        </p:txBody>
      </p:sp>
      <p:sp>
        <p:nvSpPr>
          <p:cNvPr id="25395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nl-NL" sz="2800" b="1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endParaRPr lang="nl-NL" sz="2400" b="1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endParaRPr lang="nl-NL" sz="2400" b="1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Doelgericht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Leertijd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Duidelijk 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FFFF00"/>
                </a:solidFill>
              </a:rPr>
              <a:t>Aansluitend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FFFF00"/>
                </a:solidFill>
              </a:rPr>
              <a:t>Uitdagend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rgbClr val="FFFF00"/>
                </a:solidFill>
              </a:rPr>
              <a:t>Feedback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chemeClr val="tx1"/>
                </a:solidFill>
              </a:rPr>
              <a:t>Motiverend</a:t>
            </a:r>
          </a:p>
          <a:p>
            <a:pPr>
              <a:buFont typeface="Arial" charset="0"/>
              <a:buChar char="•"/>
            </a:pPr>
            <a:r>
              <a:rPr lang="nl-NL" b="1" dirty="0" smtClean="0">
                <a:solidFill>
                  <a:schemeClr val="tx1"/>
                </a:solidFill>
              </a:rPr>
              <a:t>Veilig</a:t>
            </a:r>
          </a:p>
          <a:p>
            <a:pPr>
              <a:buFont typeface="Arial" charset="0"/>
              <a:buNone/>
            </a:pPr>
            <a:endParaRPr lang="nl-NL" sz="2400" b="1" dirty="0" smtClean="0">
              <a:solidFill>
                <a:srgbClr val="FF9900"/>
              </a:solidFill>
            </a:endParaRPr>
          </a:p>
          <a:p>
            <a:pPr>
              <a:buFont typeface="Arial" charset="0"/>
              <a:buChar char="•"/>
            </a:pPr>
            <a:endParaRPr lang="nl-NL" sz="2400" b="1" dirty="0" smtClean="0">
              <a:solidFill>
                <a:srgbClr val="FF9900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46045"/>
              </p:ext>
            </p:extLst>
          </p:nvPr>
        </p:nvGraphicFramePr>
        <p:xfrm>
          <a:off x="467544" y="1268760"/>
          <a:ext cx="7992888" cy="509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2288"/>
                <a:gridCol w="2448272"/>
                <a:gridCol w="2952328"/>
              </a:tblGrid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solidFill>
                            <a:srgbClr val="002060"/>
                          </a:solidFill>
                        </a:rPr>
                        <a:t>Traditioneel</a:t>
                      </a:r>
                      <a:endParaRPr lang="nl-NL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solidFill>
                            <a:srgbClr val="002060"/>
                          </a:solidFill>
                        </a:rPr>
                        <a:t>Uitdagend</a:t>
                      </a:r>
                      <a:r>
                        <a:rPr lang="nl-NL" sz="2800" baseline="0" dirty="0" smtClean="0">
                          <a:solidFill>
                            <a:srgbClr val="002060"/>
                          </a:solidFill>
                        </a:rPr>
                        <a:t> biologieonderwijs</a:t>
                      </a:r>
                      <a:endParaRPr lang="nl-NL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Doelgericht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Leertijd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Duidelijk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     +(?)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Aansluitend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Uitdagend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Feedback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Motiverend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-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+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Veilig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?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5543550"/>
          </a:xfrm>
        </p:spPr>
        <p:txBody>
          <a:bodyPr/>
          <a:lstStyle/>
          <a:p>
            <a:pPr algn="ctr"/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>
                <a:solidFill>
                  <a:srgbClr val="FFFF00"/>
                </a:solidFill>
              </a:rPr>
              <a:t>Veel onderwijsvernieuwingen zijn effectief voor de leerlingen maar </a:t>
            </a:r>
            <a:br>
              <a:rPr lang="nl-NL" sz="3200" smtClean="0">
                <a:solidFill>
                  <a:srgbClr val="FFFF00"/>
                </a:solidFill>
              </a:rPr>
            </a:br>
            <a:r>
              <a:rPr lang="nl-NL" sz="3200" smtClean="0">
                <a:solidFill>
                  <a:srgbClr val="FFFF00"/>
                </a:solidFill>
              </a:rPr>
              <a:t>niet praktisch voor de docent</a:t>
            </a:r>
            <a:br>
              <a:rPr lang="nl-NL" sz="3200" smtClean="0">
                <a:solidFill>
                  <a:srgbClr val="FFFF00"/>
                </a:solidFill>
              </a:rPr>
            </a:b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endParaRPr lang="nl-NL" sz="3200" smtClean="0"/>
          </a:p>
        </p:txBody>
      </p:sp>
      <p:sp>
        <p:nvSpPr>
          <p:cNvPr id="20483" name="Tijdelijke aanduiding voor inhoud 4"/>
          <p:cNvSpPr>
            <a:spLocks noGrp="1"/>
          </p:cNvSpPr>
          <p:nvPr>
            <p:ph idx="1"/>
          </p:nvPr>
        </p:nvSpPr>
        <p:spPr>
          <a:xfrm>
            <a:off x="468313" y="620713"/>
            <a:ext cx="8135937" cy="647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b="1" smtClean="0"/>
              <a:t>Als de traditionele aanpak minder effectief is waarom blijven docenten dat dan doen?</a:t>
            </a:r>
          </a:p>
        </p:txBody>
      </p:sp>
      <p:pic>
        <p:nvPicPr>
          <p:cNvPr id="6" name="Afbeelding 5" descr="coffeepot_for_masochists_jacques_carelman_01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050" y="3357563"/>
            <a:ext cx="4249738" cy="26638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ocenteninnovaties - Concept Map.jpg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60" y="1619250"/>
            <a:ext cx="7848872" cy="4546054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596900" y="306388"/>
            <a:ext cx="7862888" cy="1106487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  <a:extLst/>
        </p:spPr>
        <p:txBody>
          <a:bodyPr upright="1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Docenten beoordelen innovaties op praktische bruikbaarheid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en veel innovaties zijn niet praktisch. </a:t>
            </a:r>
            <a:endParaRPr lang="nl-NL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135937" cy="63341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Leren</a:t>
            </a:r>
            <a:r>
              <a:rPr lang="en-US" dirty="0" smtClean="0">
                <a:solidFill>
                  <a:srgbClr val="FFFF00"/>
                </a:solidFill>
              </a:rPr>
              <a:t> is het </a:t>
            </a:r>
            <a:r>
              <a:rPr lang="en-US" dirty="0" err="1" smtClean="0">
                <a:solidFill>
                  <a:srgbClr val="FFFF00"/>
                </a:solidFill>
              </a:rPr>
              <a:t>resultaat</a:t>
            </a:r>
            <a:r>
              <a:rPr lang="en-US" dirty="0" smtClean="0">
                <a:solidFill>
                  <a:srgbClr val="FFFF00"/>
                </a:solidFill>
              </a:rPr>
              <a:t> van </a:t>
            </a:r>
            <a:r>
              <a:rPr lang="en-US" dirty="0" err="1" smtClean="0">
                <a:solidFill>
                  <a:srgbClr val="FFFF00"/>
                </a:solidFill>
              </a:rPr>
              <a:t>denken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3096691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dirty="0" smtClean="0"/>
              <a:t>Probeer de volgende reeks te onthouden  </a:t>
            </a:r>
          </a:p>
          <a:p>
            <a:pPr eaLnBrk="1" hangingPunct="1"/>
            <a:endParaRPr lang="nl-NL" dirty="0" smtClean="0"/>
          </a:p>
          <a:p>
            <a:pPr eaLnBrk="1" hangingPunct="1">
              <a:buFont typeface="Arial" pitchFamily="34" charset="0"/>
              <a:buNone/>
            </a:pPr>
            <a:r>
              <a:rPr lang="nl-NL" dirty="0" smtClean="0"/>
              <a:t>    </a:t>
            </a:r>
            <a:r>
              <a:rPr lang="nl-NL" dirty="0" smtClean="0">
                <a:solidFill>
                  <a:srgbClr val="0033CC"/>
                </a:solidFill>
              </a:rPr>
              <a:t>     </a:t>
            </a:r>
            <a:r>
              <a:rPr lang="nl-NL" b="1" dirty="0" smtClean="0">
                <a:solidFill>
                  <a:srgbClr val="0033CC"/>
                </a:solidFill>
              </a:rPr>
              <a:t>OPUSAKLMANWBPSVTVAIDS</a:t>
            </a:r>
          </a:p>
          <a:p>
            <a:pPr eaLnBrk="1" hangingPunct="1">
              <a:buFont typeface="Arial" pitchFamily="34" charset="0"/>
              <a:buNone/>
            </a:pPr>
            <a:endParaRPr lang="nl-NL" b="1" dirty="0" smtClean="0">
              <a:solidFill>
                <a:srgbClr val="0033CC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nl-NL" dirty="0" smtClean="0"/>
              <a:t>Hoe heb je dit gedaan?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Waarom is uitdagend biologieonderwijs praktisch voor een docent?</a:t>
            </a:r>
            <a:br>
              <a:rPr lang="nl-NL" sz="3200" dirty="0" smtClean="0"/>
            </a:br>
            <a:endParaRPr lang="nl-NL" sz="3200" dirty="0" smtClean="0"/>
          </a:p>
        </p:txBody>
      </p:sp>
      <p:pic>
        <p:nvPicPr>
          <p:cNvPr id="2253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6145213" cy="2881312"/>
          </a:xfrm>
          <a:ln>
            <a:solidFill>
              <a:srgbClr val="05328D"/>
            </a:solidFill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468313" y="4765675"/>
            <a:ext cx="8567737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latin typeface="+mn-lt"/>
              </a:rPr>
              <a:t>Innovatie  door stapsgewijze mutatie en recombinatie </a:t>
            </a:r>
          </a:p>
          <a:p>
            <a:pPr>
              <a:defRPr/>
            </a:pPr>
            <a:r>
              <a:rPr lang="nl-NL" sz="2400" b="1" dirty="0">
                <a:latin typeface="+mn-lt"/>
              </a:rPr>
              <a:t>van bestaande lesbouwstenen</a:t>
            </a:r>
          </a:p>
          <a:p>
            <a:pPr>
              <a:defRPr/>
            </a:pPr>
            <a:r>
              <a:rPr lang="nl-NL" sz="2400" dirty="0">
                <a:latin typeface="+mn-lt"/>
              </a:rPr>
              <a:t>waarbij iedere stap door de docent ook als een verbetering wordt beschouwd</a:t>
            </a:r>
            <a:r>
              <a:rPr lang="nl-NL" sz="2400" b="1" dirty="0">
                <a:latin typeface="+mn-lt"/>
              </a:rPr>
              <a:t>. </a:t>
            </a:r>
          </a:p>
          <a:p>
            <a:pPr>
              <a:defRPr/>
            </a:pPr>
            <a:endParaRPr lang="nl-NL" sz="1800" b="1" dirty="0">
              <a:latin typeface="+mn-lt"/>
            </a:endParaRPr>
          </a:p>
          <a:p>
            <a:pPr>
              <a:defRPr/>
            </a:pPr>
            <a:endParaRPr lang="nl-NL" sz="1800" b="1" dirty="0">
              <a:latin typeface="+mn-lt"/>
            </a:endParaRPr>
          </a:p>
          <a:p>
            <a:pPr>
              <a:defRPr/>
            </a:pPr>
            <a:endParaRPr lang="nl-NL" sz="1800" b="1" dirty="0">
              <a:latin typeface="+mn-lt"/>
            </a:endParaRPr>
          </a:p>
          <a:p>
            <a:pPr>
              <a:defRPr/>
            </a:pPr>
            <a:endParaRPr lang="nl-NL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Snelle en zuinige heuristieken</a:t>
            </a:r>
            <a:br>
              <a:rPr lang="nl-NL" sz="3200" dirty="0" smtClean="0"/>
            </a:br>
            <a:r>
              <a:rPr lang="nl-NL" sz="2000" b="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nl-NL" sz="2000" b="0" dirty="0" err="1" smtClean="0">
                <a:solidFill>
                  <a:schemeClr val="tx1"/>
                </a:solidFill>
                <a:cs typeface="Times New Roman" pitchFamily="18" charset="0"/>
              </a:rPr>
              <a:t>Gigerenzer&amp;Gassmaier</a:t>
            </a:r>
            <a:r>
              <a:rPr lang="nl-NL" sz="2000" b="0" dirty="0" smtClean="0">
                <a:solidFill>
                  <a:schemeClr val="tx1"/>
                </a:solidFill>
                <a:cs typeface="Times New Roman" pitchFamily="18" charset="0"/>
              </a:rPr>
              <a:t>, 2011)</a:t>
            </a:r>
          </a:p>
        </p:txBody>
      </p:sp>
      <p:pic>
        <p:nvPicPr>
          <p:cNvPr id="819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714500"/>
            <a:ext cx="6005513" cy="4608513"/>
          </a:xfrm>
        </p:spPr>
      </p:pic>
      <p:pic>
        <p:nvPicPr>
          <p:cNvPr id="8196" name="Picture 4" descr="gerd_gigerenz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3"/>
            <a:ext cx="18208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Uitdagend</a:t>
            </a:r>
            <a:r>
              <a:rPr lang="en-US" sz="3600" dirty="0" smtClean="0"/>
              <a:t> </a:t>
            </a:r>
            <a:r>
              <a:rPr lang="en-US" sz="3600" dirty="0" err="1" smtClean="0"/>
              <a:t>Biologieonderwijs</a:t>
            </a:r>
            <a:r>
              <a:rPr lang="en-US" sz="3600" dirty="0" smtClean="0"/>
              <a:t> </a:t>
            </a:r>
            <a:r>
              <a:rPr lang="en-US" sz="3600" dirty="0" err="1" smtClean="0"/>
              <a:t>ontwerpen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Twee </a:t>
            </a:r>
            <a:r>
              <a:rPr lang="en-US" dirty="0" err="1" smtClean="0"/>
              <a:t>voorbeelden</a:t>
            </a:r>
            <a:r>
              <a:rPr lang="en-US" dirty="0" smtClean="0"/>
              <a:t> van </a:t>
            </a:r>
          </a:p>
          <a:p>
            <a:pPr>
              <a:buNone/>
            </a:pPr>
            <a:r>
              <a:rPr lang="en-US" dirty="0" err="1" smtClean="0"/>
              <a:t>snelle</a:t>
            </a:r>
            <a:r>
              <a:rPr lang="en-US" dirty="0" smtClean="0"/>
              <a:t> en </a:t>
            </a:r>
            <a:r>
              <a:rPr lang="en-US" dirty="0" err="1" smtClean="0"/>
              <a:t>zuinige</a:t>
            </a:r>
            <a:r>
              <a:rPr lang="en-US" dirty="0" smtClean="0"/>
              <a:t> </a:t>
            </a:r>
            <a:r>
              <a:rPr lang="en-US" dirty="0" err="1" smtClean="0"/>
              <a:t>heuristieken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Omdraaien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Weglaten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637588" cy="549275"/>
          </a:xfrm>
        </p:spPr>
        <p:txBody>
          <a:bodyPr/>
          <a:lstStyle/>
          <a:p>
            <a:pPr algn="ctr" eaLnBrk="1" hangingPunct="1"/>
            <a:r>
              <a:rPr lang="nl-NL" sz="3200" smtClean="0"/>
              <a:t>Wat</a:t>
            </a:r>
            <a:r>
              <a:rPr lang="nl-NL" sz="3200" i="1" smtClean="0"/>
              <a:t> </a:t>
            </a:r>
            <a:r>
              <a:rPr lang="nl-NL" sz="3200" smtClean="0"/>
              <a:t>willen we bereiken?</a:t>
            </a:r>
            <a:r>
              <a:rPr lang="nl-NL" sz="3200" smtClean="0">
                <a:solidFill>
                  <a:schemeClr val="folHlink"/>
                </a:solidFill>
              </a:rPr>
              <a:t> </a:t>
            </a:r>
          </a:p>
        </p:txBody>
      </p:sp>
      <p:graphicFrame>
        <p:nvGraphicFramePr>
          <p:cNvPr id="26627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357313" y="1000125"/>
          <a:ext cx="599281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Picture" r:id="rId4" imgW="3771900" imgH="2730500" progId="Word.Picture.8">
                  <p:embed/>
                </p:oleObj>
              </mc:Choice>
              <mc:Fallback>
                <p:oleObj name="Picture" r:id="rId4" imgW="3771900" imgH="2730500" progId="Word.Pictur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000125"/>
                        <a:ext cx="5992812" cy="434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468313" y="53657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>
                <a:latin typeface="Calibri" pitchFamily="34" charset="0"/>
              </a:rPr>
              <a:t>Stapsgewijze uitbreiding van een </a:t>
            </a:r>
          </a:p>
          <a:p>
            <a:pPr algn="ctr"/>
            <a:r>
              <a:rPr lang="nl-NL" sz="2400" b="1">
                <a:solidFill>
                  <a:srgbClr val="FFFF00"/>
                </a:solidFill>
                <a:latin typeface="Calibri" pitchFamily="34" charset="0"/>
              </a:rPr>
              <a:t>passend, effectief en praktisch</a:t>
            </a:r>
            <a:r>
              <a:rPr lang="nl-NL" sz="2400" b="1">
                <a:latin typeface="Calibri" pitchFamily="34" charset="0"/>
              </a:rPr>
              <a:t>  </a:t>
            </a:r>
          </a:p>
          <a:p>
            <a:pPr algn="ctr"/>
            <a:r>
              <a:rPr lang="nl-NL" sz="2400" b="1">
                <a:latin typeface="Calibri" pitchFamily="34" charset="0"/>
              </a:rPr>
              <a:t>didactisch repertoire</a:t>
            </a:r>
            <a:endParaRPr lang="nl-NL" sz="32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graphicFrame>
        <p:nvGraphicFramePr>
          <p:cNvPr id="9625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4080909"/>
              </p:ext>
            </p:extLst>
          </p:nvPr>
        </p:nvGraphicFramePr>
        <p:xfrm>
          <a:off x="-180975" y="-134938"/>
          <a:ext cx="9323388" cy="69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Dia" r:id="rId4" imgW="2436953" imgH="1827390" progId="PowerPoint.Slide.8">
                  <p:embed/>
                </p:oleObj>
              </mc:Choice>
              <mc:Fallback>
                <p:oleObj name="Dia" r:id="rId4" imgW="2436953" imgH="1827390" progId="PowerPoint.Slid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134938"/>
                        <a:ext cx="9323388" cy="6991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Hoe HDS van een docent ontlokken?</a:t>
            </a:r>
            <a:r>
              <a:rPr lang="nl-NL" sz="3200" dirty="0" smtClean="0">
                <a:solidFill>
                  <a:srgbClr val="FFFF00"/>
                </a:solidFill>
              </a:rPr>
              <a:t/>
            </a:r>
            <a:br>
              <a:rPr lang="nl-NL" sz="3200" dirty="0" smtClean="0">
                <a:solidFill>
                  <a:srgbClr val="FFFF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4176117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>
                <a:solidFill>
                  <a:schemeClr val="tx1"/>
                </a:solidFill>
              </a:rPr>
              <a:t>(Janssen, Westbroek, Doyle &amp; Van Driel, </a:t>
            </a:r>
            <a:r>
              <a:rPr lang="nl-NL" sz="2000" dirty="0" err="1" smtClean="0">
                <a:solidFill>
                  <a:schemeClr val="tx1"/>
                </a:solidFill>
              </a:rPr>
              <a:t>under</a:t>
            </a:r>
            <a:r>
              <a:rPr lang="nl-NL" sz="2000" dirty="0" smtClean="0">
                <a:solidFill>
                  <a:schemeClr val="tx1"/>
                </a:solidFill>
              </a:rPr>
              <a:t> review)</a:t>
            </a:r>
          </a:p>
          <a:p>
            <a:pPr marL="514350" indent="-514350">
              <a:lnSpc>
                <a:spcPct val="150000"/>
              </a:lnSpc>
              <a:buFont typeface="Arial" charset="0"/>
              <a:buAutoNum type="arabicPeriod"/>
            </a:pPr>
            <a:r>
              <a:rPr lang="nl-NL" sz="2800" b="1" dirty="0" smtClean="0">
                <a:solidFill>
                  <a:srgbClr val="FFFF00"/>
                </a:solidFill>
              </a:rPr>
              <a:t>Wat </a:t>
            </a:r>
            <a:r>
              <a:rPr lang="nl-NL" sz="2800" dirty="0" smtClean="0"/>
              <a:t>doe je in je reguliere lessen (lessegmenten)?</a:t>
            </a:r>
            <a:r>
              <a:rPr lang="nl-NL" sz="28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Font typeface="Arial" charset="0"/>
              <a:buAutoNum type="arabicPeriod"/>
            </a:pPr>
            <a:r>
              <a:rPr lang="nl-NL" sz="2800" b="1" dirty="0" smtClean="0">
                <a:solidFill>
                  <a:srgbClr val="FFFF00"/>
                </a:solidFill>
              </a:rPr>
              <a:t>Hoe </a:t>
            </a:r>
            <a:r>
              <a:rPr lang="nl-NL" sz="2800" dirty="0" smtClean="0"/>
              <a:t> ontwerp je deze segmenten?</a:t>
            </a:r>
            <a:endParaRPr lang="nl-NL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l-NL" sz="2800" b="1" dirty="0" smtClean="0">
                <a:solidFill>
                  <a:srgbClr val="FFFF00"/>
                </a:solidFill>
              </a:rPr>
              <a:t>Waarom </a:t>
            </a:r>
            <a:r>
              <a:rPr lang="nl-NL" sz="2800" dirty="0" smtClean="0"/>
              <a:t>doe je het zo, en waarom is het belangrijk?</a:t>
            </a: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nl-NL" sz="2800" b="1" dirty="0" smtClean="0">
                <a:solidFill>
                  <a:srgbClr val="FFFF00"/>
                </a:solidFill>
              </a:rPr>
              <a:t>Verbind </a:t>
            </a:r>
            <a:r>
              <a:rPr lang="nl-NL" sz="2800" dirty="0" smtClean="0"/>
              <a:t>de nog niet geëxpliciteerde doel/middel relaties</a:t>
            </a: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nl-NL" sz="2800" b="1" dirty="0" smtClean="0">
                <a:solidFill>
                  <a:srgbClr val="FFFF00"/>
                </a:solidFill>
              </a:rPr>
              <a:t>Evalueer </a:t>
            </a:r>
            <a:r>
              <a:rPr lang="nl-NL" sz="2800" dirty="0" smtClean="0"/>
              <a:t>wat goed gaat en kan worden verbeterd?</a:t>
            </a:r>
          </a:p>
        </p:txBody>
      </p:sp>
      <p:sp>
        <p:nvSpPr>
          <p:cNvPr id="4" name="Rechthoek 3"/>
          <p:cNvSpPr/>
          <p:nvPr/>
        </p:nvSpPr>
        <p:spPr>
          <a:xfrm>
            <a:off x="179512" y="980728"/>
            <a:ext cx="81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kern="0" dirty="0" smtClean="0">
                <a:solidFill>
                  <a:srgbClr val="FFFF00"/>
                </a:solidFill>
                <a:latin typeface="+mn-lt"/>
                <a:cs typeface="+mj-cs"/>
              </a:rPr>
              <a:t>Ladder interview</a:t>
            </a:r>
            <a:r>
              <a:rPr lang="nl-NL" sz="3200" b="1" kern="0" dirty="0" smtClean="0">
                <a:solidFill>
                  <a:srgbClr val="FFFFFF"/>
                </a:solidFill>
                <a:latin typeface="+mn-lt"/>
                <a:cs typeface="+mj-cs"/>
              </a:rPr>
              <a:t> 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4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49350"/>
            <a:ext cx="8496300" cy="4943475"/>
          </a:xfrm>
        </p:spPr>
      </p:pic>
      <p:sp>
        <p:nvSpPr>
          <p:cNvPr id="4" name="Kader 3"/>
          <p:cNvSpPr/>
          <p:nvPr/>
        </p:nvSpPr>
        <p:spPr bwMode="auto">
          <a:xfrm>
            <a:off x="3203575" y="1341438"/>
            <a:ext cx="2447925" cy="1922462"/>
          </a:xfrm>
          <a:prstGeom prst="frame">
            <a:avLst>
              <a:gd name="adj1" fmla="val 30911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Times New Roman" pitchFamily="18" charset="0"/>
            </a:endParaRPr>
          </a:p>
        </p:txBody>
      </p:sp>
      <p:sp>
        <p:nvSpPr>
          <p:cNvPr id="10244" name="Rechthoek 5"/>
          <p:cNvSpPr>
            <a:spLocks noChangeArrowheads="1"/>
          </p:cNvSpPr>
          <p:nvPr/>
        </p:nvSpPr>
        <p:spPr bwMode="auto">
          <a:xfrm>
            <a:off x="6084888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0245" name="Rechthoek 6"/>
          <p:cNvSpPr>
            <a:spLocks noChangeArrowheads="1"/>
          </p:cNvSpPr>
          <p:nvPr/>
        </p:nvSpPr>
        <p:spPr bwMode="auto">
          <a:xfrm>
            <a:off x="5940425" y="-1323975"/>
            <a:ext cx="3311525" cy="80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0246" name="Rechthoek 8"/>
          <p:cNvSpPr>
            <a:spLocks noChangeArrowheads="1"/>
          </p:cNvSpPr>
          <p:nvPr/>
        </p:nvSpPr>
        <p:spPr bwMode="auto">
          <a:xfrm>
            <a:off x="6300788" y="692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0247" name="Rechthoek 9"/>
          <p:cNvSpPr>
            <a:spLocks noChangeArrowheads="1"/>
          </p:cNvSpPr>
          <p:nvPr/>
        </p:nvSpPr>
        <p:spPr bwMode="auto">
          <a:xfrm>
            <a:off x="6542088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latin typeface="Times New Roman" pitchFamily="18" charset="0"/>
            </a:endParaRPr>
          </a:p>
        </p:txBody>
      </p:sp>
      <p:sp>
        <p:nvSpPr>
          <p:cNvPr id="10248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Johan’s</a:t>
            </a:r>
            <a:r>
              <a:rPr lang="nl-NL" dirty="0" smtClean="0"/>
              <a:t> heuristisch doelsysteem</a:t>
            </a:r>
          </a:p>
        </p:txBody>
      </p:sp>
    </p:spTree>
    <p:extLst>
      <p:ext uri="{BB962C8B-B14F-4D97-AF65-F5344CB8AC3E}">
        <p14:creationId xmlns:p14="http://schemas.microsoft.com/office/powerpoint/2010/main" val="24203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135937" cy="633413"/>
          </a:xfrm>
        </p:spPr>
        <p:txBody>
          <a:bodyPr/>
          <a:lstStyle/>
          <a:p>
            <a:pPr algn="ctr"/>
            <a:r>
              <a:rPr lang="nl-NL" sz="2400" dirty="0" smtClean="0"/>
              <a:t>Vaststellen stapsgewijs professionaliseringstraject:</a:t>
            </a:r>
            <a:br>
              <a:rPr lang="nl-NL" sz="2400" dirty="0" smtClean="0"/>
            </a:br>
            <a:r>
              <a:rPr lang="nl-NL" sz="2400" dirty="0" smtClean="0"/>
              <a:t>onderwijs impact analyse 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51" y="836712"/>
            <a:ext cx="7485941" cy="5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Leerroute van Johan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 b="1" smtClean="0">
                <a:solidFill>
                  <a:srgbClr val="FFFF00"/>
                </a:solidFill>
              </a:rPr>
              <a:t>Exp 1</a:t>
            </a:r>
            <a:r>
              <a:rPr lang="nl-NL" sz="2400" b="1" smtClean="0"/>
              <a:t>: </a:t>
            </a:r>
            <a:r>
              <a:rPr lang="nl-NL" sz="2400" smtClean="0"/>
              <a:t> Activerende directe instructie 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[activerende hele taak, daarna uitleg, daarna deze taak maken]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  <a:p>
            <a:pPr eaLnBrk="1" hangingPunct="1">
              <a:buFont typeface="Arial" charset="0"/>
              <a:buNone/>
            </a:pPr>
            <a:endParaRPr lang="nl-NL" smtClean="0"/>
          </a:p>
          <a:p>
            <a:pPr eaLnBrk="1" hangingPunct="1">
              <a:buFont typeface="Arial" charset="0"/>
              <a:buNone/>
            </a:pPr>
            <a:endParaRPr lang="nl-NL" smtClean="0"/>
          </a:p>
        </p:txBody>
      </p:sp>
      <p:pic>
        <p:nvPicPr>
          <p:cNvPr id="115715" name="Picture 7" descr="premieremt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2400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AutoShape 8"/>
          <p:cNvSpPr>
            <a:spLocks noChangeArrowheads="1"/>
          </p:cNvSpPr>
          <p:nvPr/>
        </p:nvSpPr>
        <p:spPr bwMode="auto">
          <a:xfrm>
            <a:off x="4067175" y="393382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15717" name="Picture 9" descr="energy_pyram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34575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Leerroute Johan (vervolg)</a:t>
            </a:r>
          </a:p>
        </p:txBody>
      </p:sp>
      <p:sp>
        <p:nvSpPr>
          <p:cNvPr id="1198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mtClean="0">
                <a:solidFill>
                  <a:srgbClr val="FFFF00"/>
                </a:solidFill>
              </a:rPr>
              <a:t>Exp 4</a:t>
            </a:r>
            <a:r>
              <a:rPr lang="nl-NL" smtClean="0"/>
              <a:t>:  meester-gezel aanpak</a:t>
            </a:r>
            <a:r>
              <a:rPr lang="nl-NL" smtClean="0">
                <a:solidFill>
                  <a:srgbClr val="0033CC"/>
                </a:solidFill>
              </a:rPr>
              <a:t> </a:t>
            </a:r>
            <a:r>
              <a:rPr lang="nl-NL" sz="2400" smtClean="0">
                <a:solidFill>
                  <a:srgbClr val="0033CC"/>
                </a:solidFill>
              </a:rPr>
              <a:t>(hormonen)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Eerst uitvoering activerende taak demonstreren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en daarna leerlingen zelf taak laten uitwerken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  <a:p>
            <a:pPr eaLnBrk="1" hangingPunct="1">
              <a:buFont typeface="Arial" charset="0"/>
              <a:buNone/>
            </a:pPr>
            <a:r>
              <a:rPr lang="nl-NL" smtClean="0">
                <a:solidFill>
                  <a:srgbClr val="FFFF00"/>
                </a:solidFill>
              </a:rPr>
              <a:t>Exp 7</a:t>
            </a:r>
            <a:r>
              <a:rPr lang="nl-NL" smtClean="0"/>
              <a:t>:  begeleid ontdekkende aanpak 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>
                <a:solidFill>
                  <a:srgbClr val="0033CC"/>
                </a:solidFill>
              </a:rPr>
              <a:t>(practicum smaakzintuigen)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Practicumvoorschrift in stroken geknipt en alleen strook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gegeven als lln. er zelf niet uitkomen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  <a:p>
            <a:pPr eaLnBrk="1" hangingPunct="1">
              <a:buFont typeface="Arial" charset="0"/>
              <a:buNone/>
            </a:pPr>
            <a:r>
              <a:rPr lang="nl-NL" smtClean="0">
                <a:solidFill>
                  <a:srgbClr val="FFFF00"/>
                </a:solidFill>
              </a:rPr>
              <a:t>Exp 9</a:t>
            </a:r>
            <a:r>
              <a:rPr lang="nl-NL" smtClean="0"/>
              <a:t>:  adaptieve aanpak </a:t>
            </a:r>
            <a:r>
              <a:rPr lang="nl-NL" sz="2400" smtClean="0">
                <a:solidFill>
                  <a:srgbClr val="0033CC"/>
                </a:solidFill>
              </a:rPr>
              <a:t>(bestuiving)</a:t>
            </a:r>
          </a:p>
          <a:p>
            <a:pPr eaLnBrk="1" hangingPunct="1">
              <a:buFont typeface="Arial" charset="0"/>
              <a:buNone/>
            </a:pPr>
            <a:r>
              <a:rPr lang="nl-NL" sz="2400" smtClean="0"/>
              <a:t>5 min. Lesjes van lln. a.h.v. filmpje over bestuivers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0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135937" cy="431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err="1" smtClean="0">
                <a:solidFill>
                  <a:srgbClr val="FFC000"/>
                </a:solidFill>
              </a:rPr>
              <a:t>Biologie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is het </a:t>
            </a:r>
            <a:r>
              <a:rPr lang="en-US" dirty="0" err="1" smtClean="0"/>
              <a:t>resultaat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van </a:t>
            </a:r>
            <a:r>
              <a:rPr lang="en-US" dirty="0" err="1" smtClean="0">
                <a:solidFill>
                  <a:srgbClr val="FFC000"/>
                </a:solidFill>
              </a:rPr>
              <a:t>Biologisch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111618" name="Picture 2" descr="http://lekkerpullah.files.wordpress.com/2010/03/ei01.jpg?w=225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143125" cy="23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400" dirty="0" smtClean="0"/>
              <a:t>Uitdagend biologieonderwijs voor alle leerlingen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Effectief, praktisch maar ook generatief?</a:t>
            </a:r>
          </a:p>
        </p:txBody>
      </p:sp>
      <p:sp>
        <p:nvSpPr>
          <p:cNvPr id="2355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r>
              <a:rPr lang="nl-NL" dirty="0" smtClean="0"/>
              <a:t>Generatief = 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r>
              <a:rPr lang="nl-NL" dirty="0" smtClean="0"/>
              <a:t>Een onderwijsvernieuwing die andere vernieuwingen niet uitsluit maar ze juist mogelijk maakt </a:t>
            </a:r>
          </a:p>
        </p:txBody>
      </p:sp>
    </p:spTree>
    <p:extLst>
      <p:ext uri="{BB962C8B-B14F-4D97-AF65-F5344CB8AC3E}">
        <p14:creationId xmlns:p14="http://schemas.microsoft.com/office/powerpoint/2010/main" val="1099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/>
              <a:t>Visies op goed biologieonderwijs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28625" y="1071563"/>
            <a:ext cx="8135938" cy="460851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nl-NL" sz="2800" smtClean="0"/>
              <a:t>Specifieke vakkennis en procedures uitleggen en oefenen</a:t>
            </a:r>
          </a:p>
          <a:p>
            <a:pPr marL="514350" indent="-514350">
              <a:buFont typeface="Arial" charset="0"/>
              <a:buNone/>
            </a:pPr>
            <a:endParaRPr lang="nl-NL" sz="2800" smtClean="0"/>
          </a:p>
          <a:p>
            <a:pPr marL="514350" indent="-514350">
              <a:buFont typeface="Arial" charset="0"/>
              <a:buNone/>
            </a:pPr>
            <a:r>
              <a:rPr lang="nl-NL" sz="2800" smtClean="0"/>
              <a:t>2.   Ideeën en strategieën begeleid laten ontdekken </a:t>
            </a:r>
          </a:p>
          <a:p>
            <a:pPr marL="514350" indent="-514350">
              <a:buFont typeface="Arial" charset="0"/>
              <a:buAutoNum type="arabicPeriod"/>
            </a:pPr>
            <a:endParaRPr lang="nl-NL" sz="2800" smtClean="0"/>
          </a:p>
          <a:p>
            <a:pPr marL="514350" indent="-514350">
              <a:buFont typeface="Arial" charset="0"/>
              <a:buNone/>
            </a:pPr>
            <a:r>
              <a:rPr lang="nl-NL" sz="2800" smtClean="0"/>
              <a:t>3.   Leren in contexten waarin de leerstof (later) wordt gebruikt</a:t>
            </a:r>
          </a:p>
          <a:p>
            <a:pPr marL="514350" indent="-514350">
              <a:buFont typeface="Arial" charset="0"/>
              <a:buNone/>
            </a:pPr>
            <a:endParaRPr lang="nl-NL" sz="2800" smtClean="0"/>
          </a:p>
          <a:p>
            <a:pPr marL="514350" indent="-514350">
              <a:buFont typeface="Arial" charset="0"/>
              <a:buAutoNum type="arabicPeriod" startAt="4"/>
            </a:pPr>
            <a:r>
              <a:rPr lang="nl-NL" sz="2800" smtClean="0"/>
              <a:t>Leren denken centraal: historisch denken, biologisch denken etc.</a:t>
            </a:r>
          </a:p>
          <a:p>
            <a:pPr marL="514350" indent="-514350">
              <a:buFont typeface="Arial" charset="0"/>
              <a:buAutoNum type="arabicPeriod" startAt="4"/>
            </a:pPr>
            <a:endParaRPr lang="nl-NL" sz="2800" smtClean="0"/>
          </a:p>
          <a:p>
            <a:pPr marL="514350" indent="-514350">
              <a:buFont typeface="Arial" charset="0"/>
              <a:buAutoNum type="arabicPeriod" startAt="4"/>
            </a:pPr>
            <a:r>
              <a:rPr lang="nl-NL" sz="2800" smtClean="0"/>
              <a:t>Persoonlijke groei van de lln. centraal: we onderwijzen lln. geen vakken </a:t>
            </a:r>
          </a:p>
          <a:p>
            <a:pPr marL="514350" indent="-514350">
              <a:buFont typeface="Arial" charset="0"/>
              <a:buAutoNum type="arabicPeriod"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35938" cy="633413"/>
          </a:xfrm>
        </p:spPr>
        <p:txBody>
          <a:bodyPr/>
          <a:lstStyle/>
          <a:p>
            <a:pPr algn="ctr" eaLnBrk="1" hangingPunct="1"/>
            <a:r>
              <a:rPr lang="nl-NL" sz="3200" dirty="0" smtClean="0"/>
              <a:t>Onderwijsleerpiramide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692696"/>
          <a:ext cx="8786842" cy="520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PIJL-OMLAAG 4"/>
          <p:cNvSpPr>
            <a:spLocks noChangeArrowheads="1"/>
          </p:cNvSpPr>
          <p:nvPr/>
        </p:nvSpPr>
        <p:spPr bwMode="auto">
          <a:xfrm>
            <a:off x="684213" y="1071563"/>
            <a:ext cx="1244600" cy="3643312"/>
          </a:xfrm>
          <a:prstGeom prst="downArrow">
            <a:avLst>
              <a:gd name="adj1" fmla="val 50000"/>
              <a:gd name="adj2" fmla="val 5002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    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Uitdagend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biologieonderwijs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PIJL-OMLAAG 5"/>
          <p:cNvSpPr/>
          <p:nvPr/>
        </p:nvSpPr>
        <p:spPr bwMode="auto">
          <a:xfrm rot="10800000">
            <a:off x="0" y="1785938"/>
            <a:ext cx="1000125" cy="28575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latin typeface="+mn-lt"/>
              </a:rPr>
              <a:t>Traditioneel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JL-OMHOOG 8"/>
          <p:cNvSpPr/>
          <p:nvPr/>
        </p:nvSpPr>
        <p:spPr bwMode="auto">
          <a:xfrm>
            <a:off x="1428750" y="1143000"/>
            <a:ext cx="214313" cy="3121025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539750" y="5876925"/>
            <a:ext cx="16557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Over </a:t>
            </a:r>
            <a:r>
              <a:rPr lang="en-US" sz="1800" b="1" dirty="0" err="1">
                <a:solidFill>
                  <a:srgbClr val="FF9900"/>
                </a:solidFill>
                <a:latin typeface="+mn-lt"/>
                <a:cs typeface="Arial" pitchFamily="34" charset="0"/>
              </a:rPr>
              <a:t>jezelf</a:t>
            </a:r>
            <a:r>
              <a:rPr lang="en-US" sz="18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    </a:t>
            </a:r>
          </a:p>
          <a:p>
            <a:pPr>
              <a:defRPr/>
            </a:pPr>
            <a:r>
              <a:rPr lang="en-US" sz="18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Personalisme</a:t>
            </a:r>
            <a:endParaRPr lang="en-US" sz="1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08400" y="5876925"/>
            <a:ext cx="16557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Over de </a:t>
            </a:r>
            <a:r>
              <a:rPr lang="en-US" sz="1800" b="1" dirty="0" err="1">
                <a:solidFill>
                  <a:srgbClr val="FF9900"/>
                </a:solidFill>
                <a:latin typeface="+mn-lt"/>
                <a:cs typeface="Arial" pitchFamily="34" charset="0"/>
              </a:rPr>
              <a:t>wereld</a:t>
            </a:r>
            <a:endParaRPr lang="en-US" sz="1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5609" name="Rechte verbindingslijn 11"/>
          <p:cNvCxnSpPr>
            <a:cxnSpLocks noChangeShapeType="1"/>
          </p:cNvCxnSpPr>
          <p:nvPr/>
        </p:nvCxnSpPr>
        <p:spPr bwMode="auto">
          <a:xfrm flipV="1">
            <a:off x="2916238" y="692150"/>
            <a:ext cx="0" cy="51847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8C574-8A97-4946-9EEA-727DB418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C98C574-8A97-4946-9EEA-727DB418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C98C574-8A97-4946-9EEA-727DB418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F3BF8-0C86-486B-967E-6E8B44BA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0DF3BF8-0C86-486B-967E-6E8B44BA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0DF3BF8-0C86-486B-967E-6E8B44BA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27FA2-FFBE-41A6-B991-8A08627E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0927FA2-FFBE-41A6-B991-8A08627E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0927FA2-FFBE-41A6-B991-8A08627E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AD393-51BB-44B9-9C62-DAA51418B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72AD393-51BB-44B9-9C62-DAA51418B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72AD393-51BB-44B9-9C62-DAA51418B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C766C-C426-4E58-B1F3-7DCADFAA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A7C766C-C426-4E58-B1F3-7DCADFAA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A7C766C-C426-4E58-B1F3-7DCADFAA7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13D35-E03E-40C1-BDDE-0F7B151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5213D35-E03E-40C1-BDDE-0F7B151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5213D35-E03E-40C1-BDDE-0F7B1517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BE5D5-8E3C-4FA2-8376-A7A7E30CB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8CBE5D5-8E3C-4FA2-8376-A7A7E30CB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8CBE5D5-8E3C-4FA2-8376-A7A7E30CB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CF40B-C285-4B39-ABE3-6DB3A9CB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1B9CF40B-C285-4B39-ABE3-6DB3A9CB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B9CF40B-C285-4B39-ABE3-6DB3A9CB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096BE-24C6-4EE1-B975-2ADA69078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66F096BE-24C6-4EE1-B975-2ADA69078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66F096BE-24C6-4EE1-B975-2ADA69078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287B5-9D7E-4E05-B57E-42A823DD8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B05287B5-9D7E-4E05-B57E-42A823DD8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B05287B5-9D7E-4E05-B57E-42A823DD8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 Bubble Boy </a:t>
            </a:r>
            <a:endParaRPr lang="en-US" dirty="0"/>
          </a:p>
        </p:txBody>
      </p:sp>
      <p:pic>
        <p:nvPicPr>
          <p:cNvPr id="4" name="Picture 8" descr="http://srxa.files.wordpress.com/2010/03/bubble-bo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810000" cy="2643206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785786" y="442913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Wat</a:t>
            </a:r>
            <a:r>
              <a:rPr lang="en-US" sz="2800" b="1" dirty="0" smtClean="0">
                <a:latin typeface="+mj-lt"/>
              </a:rPr>
              <a:t> is </a:t>
            </a:r>
            <a:r>
              <a:rPr lang="en-US" sz="2800" b="1" dirty="0" err="1" smtClean="0">
                <a:latin typeface="+mj-lt"/>
              </a:rPr>
              <a:t>er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voor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nodig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om</a:t>
            </a:r>
            <a:r>
              <a:rPr lang="en-US" sz="2800" b="1" dirty="0" smtClean="0">
                <a:latin typeface="+mj-lt"/>
              </a:rPr>
              <a:t> hem </a:t>
            </a:r>
            <a:r>
              <a:rPr lang="en-US" sz="2800" b="1" dirty="0" err="1" smtClean="0">
                <a:latin typeface="+mj-lt"/>
              </a:rPr>
              <a:t>weer</a:t>
            </a:r>
            <a:r>
              <a:rPr lang="en-US" sz="2800" b="1" dirty="0" smtClean="0">
                <a:latin typeface="+mj-lt"/>
              </a:rPr>
              <a:t> </a:t>
            </a:r>
          </a:p>
          <a:p>
            <a:pPr algn="ctr"/>
            <a:r>
              <a:rPr lang="en-US" sz="2800" b="1" dirty="0" err="1" smtClean="0">
                <a:latin typeface="+mj-lt"/>
              </a:rPr>
              <a:t>uit</a:t>
            </a:r>
            <a:r>
              <a:rPr lang="en-US" sz="2800" b="1" dirty="0" smtClean="0">
                <a:latin typeface="+mj-lt"/>
              </a:rPr>
              <a:t> de Bubble </a:t>
            </a:r>
            <a:r>
              <a:rPr lang="en-US" sz="2800" b="1" dirty="0" err="1" smtClean="0">
                <a:latin typeface="+mj-lt"/>
              </a:rPr>
              <a:t>te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krijgen</a:t>
            </a:r>
            <a:r>
              <a:rPr lang="en-US" sz="2800" b="1" dirty="0" smtClean="0">
                <a:latin typeface="+mj-lt"/>
              </a:rPr>
              <a:t>?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van het </a:t>
            </a:r>
            <a:r>
              <a:rPr lang="en-US" dirty="0" err="1" smtClean="0"/>
              <a:t>Immuunsysteem</a:t>
            </a:r>
            <a:endParaRPr lang="en-US" dirty="0"/>
          </a:p>
        </p:txBody>
      </p:sp>
      <p:pic>
        <p:nvPicPr>
          <p:cNvPr id="56322" name="Picture 2" descr="afb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Waarom</a:t>
            </a:r>
            <a:r>
              <a:rPr lang="en-US" sz="3200" dirty="0" smtClean="0"/>
              <a:t> </a:t>
            </a:r>
            <a:r>
              <a:rPr lang="en-US" sz="3200" dirty="0" err="1" smtClean="0"/>
              <a:t>heeft</a:t>
            </a:r>
            <a:r>
              <a:rPr lang="en-US" sz="3200" dirty="0" smtClean="0"/>
              <a:t> de bubble boy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immuunsysteem</a:t>
            </a:r>
            <a:r>
              <a:rPr lang="en-US" sz="3200" dirty="0" smtClean="0"/>
              <a:t> </a:t>
            </a:r>
            <a:r>
              <a:rPr lang="en-US" sz="3200" dirty="0" err="1" smtClean="0"/>
              <a:t>nodig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7346" name="Picture 2" descr="afb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7253298" cy="39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35937" cy="633413"/>
          </a:xfrm>
        </p:spPr>
        <p:txBody>
          <a:bodyPr/>
          <a:lstStyle/>
          <a:p>
            <a:r>
              <a:rPr lang="en-US" sz="3200" dirty="0" smtClean="0"/>
              <a:t>Hoe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binnengedrongen</a:t>
            </a:r>
            <a:r>
              <a:rPr lang="en-US" sz="3200" dirty="0" smtClean="0"/>
              <a:t> </a:t>
            </a:r>
            <a:r>
              <a:rPr lang="en-US" sz="3200" dirty="0" err="1" smtClean="0"/>
              <a:t>bacterie</a:t>
            </a:r>
            <a:r>
              <a:rPr lang="en-US" sz="3200" dirty="0" smtClean="0"/>
              <a:t> </a:t>
            </a:r>
            <a:r>
              <a:rPr lang="en-US" sz="3200" dirty="0" err="1" smtClean="0"/>
              <a:t>onschadelijk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</a:t>
            </a:r>
            <a:r>
              <a:rPr lang="en-US" sz="3200" dirty="0" err="1" smtClean="0"/>
              <a:t>gemaakt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8370" name="Picture 2" descr="afb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5753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35937" cy="633413"/>
          </a:xfrm>
        </p:spPr>
        <p:txBody>
          <a:bodyPr/>
          <a:lstStyle/>
          <a:p>
            <a:r>
              <a:rPr lang="en-US" sz="2800" dirty="0" smtClean="0"/>
              <a:t>Hoe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</a:t>
            </a:r>
            <a:r>
              <a:rPr lang="en-US" sz="2800" dirty="0" err="1" smtClean="0"/>
              <a:t>voorkomen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macrofaag</a:t>
            </a:r>
            <a:r>
              <a:rPr lang="en-US" sz="2800" dirty="0" smtClean="0"/>
              <a:t> </a:t>
            </a:r>
            <a:r>
              <a:rPr lang="en-US" sz="2800" dirty="0" err="1" smtClean="0"/>
              <a:t>lichaamseigen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materiaal</a:t>
            </a:r>
            <a:r>
              <a:rPr lang="en-US" sz="2800" dirty="0" smtClean="0"/>
              <a:t> </a:t>
            </a:r>
            <a:r>
              <a:rPr lang="en-US" sz="2800" dirty="0" err="1" smtClean="0"/>
              <a:t>fagocyteert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9394" name="Picture 2" descr="afb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14620"/>
            <a:ext cx="5762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35937" cy="633413"/>
          </a:xfrm>
        </p:spPr>
        <p:txBody>
          <a:bodyPr/>
          <a:lstStyle/>
          <a:p>
            <a:r>
              <a:rPr lang="en-US" sz="3200" dirty="0" smtClean="0"/>
              <a:t>Hoe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ieder</a:t>
            </a:r>
            <a:r>
              <a:rPr lang="en-US" sz="3200" dirty="0" smtClean="0"/>
              <a:t> </a:t>
            </a:r>
            <a:r>
              <a:rPr lang="en-US" sz="3200" dirty="0" err="1" smtClean="0"/>
              <a:t>antigeen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receptor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</a:t>
            </a:r>
            <a:r>
              <a:rPr lang="en-US" sz="3200" dirty="0" err="1" smtClean="0"/>
              <a:t>aangemaakt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62465" name="Picture 1" descr="afb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929066"/>
            <a:ext cx="5753100" cy="2219325"/>
          </a:xfrm>
          <a:prstGeom prst="rect">
            <a:avLst/>
          </a:prstGeom>
          <a:noFill/>
        </p:spPr>
      </p:pic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643063" y="1928813"/>
          <a:ext cx="5608637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Picture" r:id="rId5" imgW="5610960" imgH="1419840" progId="Word.Picture.8">
                  <p:embed/>
                </p:oleObj>
              </mc:Choice>
              <mc:Fallback>
                <p:oleObj name="Picture" r:id="rId5" imgW="5610960" imgH="14198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28813"/>
                        <a:ext cx="5608637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Hoe </a:t>
            </a:r>
            <a:r>
              <a:rPr lang="en-US" sz="2800" dirty="0" err="1" smtClean="0"/>
              <a:t>kan</a:t>
            </a:r>
            <a:r>
              <a:rPr lang="en-US" sz="2800" dirty="0" smtClean="0"/>
              <a:t> de </a:t>
            </a:r>
            <a:r>
              <a:rPr lang="en-US" sz="2800" dirty="0" err="1" smtClean="0"/>
              <a:t>trefkans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B-</a:t>
            </a:r>
            <a:r>
              <a:rPr lang="en-US" sz="2800" dirty="0" err="1" smtClean="0"/>
              <a:t>cel</a:t>
            </a:r>
            <a:r>
              <a:rPr lang="en-US" sz="2800" dirty="0" smtClean="0"/>
              <a:t> met </a:t>
            </a:r>
            <a:r>
              <a:rPr lang="en-US" sz="2800" dirty="0" err="1" smtClean="0"/>
              <a:t>juiste</a:t>
            </a:r>
            <a:r>
              <a:rPr lang="en-US" sz="2800" dirty="0" smtClean="0"/>
              <a:t> receptor en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antigeen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</a:t>
            </a:r>
            <a:r>
              <a:rPr lang="en-US" sz="2800" dirty="0" err="1" smtClean="0"/>
              <a:t>vergroot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60417" name="Picture 1" descr="afb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Leren</a:t>
            </a:r>
            <a:r>
              <a:rPr lang="en-US" sz="3200" dirty="0" smtClean="0"/>
              <a:t> </a:t>
            </a:r>
            <a:r>
              <a:rPr lang="en-US" sz="3200" dirty="0" err="1" smtClean="0"/>
              <a:t>resultaat</a:t>
            </a:r>
            <a:r>
              <a:rPr lang="en-US" sz="3200" dirty="0" smtClean="0"/>
              <a:t> van </a:t>
            </a:r>
            <a:r>
              <a:rPr lang="en-US" sz="3200" dirty="0" err="1" smtClean="0"/>
              <a:t>denken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Vragen</a:t>
            </a:r>
            <a:r>
              <a:rPr lang="en-US" sz="3200" dirty="0" smtClean="0"/>
              <a:t> </a:t>
            </a:r>
            <a:r>
              <a:rPr lang="en-US" sz="3200" smtClean="0"/>
              <a:t>brengen </a:t>
            </a:r>
            <a:r>
              <a:rPr lang="en-US" sz="3200" dirty="0" err="1" smtClean="0"/>
              <a:t>denken</a:t>
            </a:r>
            <a:r>
              <a:rPr lang="en-US" sz="3200" dirty="0" smtClean="0"/>
              <a:t> in </a:t>
            </a:r>
            <a:r>
              <a:rPr lang="en-US" sz="3200" dirty="0" err="1" smtClean="0"/>
              <a:t>beweging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Perspectieven</a:t>
            </a:r>
            <a:r>
              <a:rPr lang="en-US" sz="3200" dirty="0" smtClean="0"/>
              <a:t> </a:t>
            </a:r>
            <a:r>
              <a:rPr lang="en-US" sz="3200" dirty="0" err="1" smtClean="0"/>
              <a:t>roepen</a:t>
            </a:r>
            <a:r>
              <a:rPr lang="en-US" sz="3200" dirty="0" smtClean="0"/>
              <a:t> </a:t>
            </a:r>
            <a:r>
              <a:rPr lang="en-US" sz="3200" dirty="0" err="1" smtClean="0"/>
              <a:t>vragen</a:t>
            </a:r>
            <a:r>
              <a:rPr lang="en-US" sz="3200" dirty="0" smtClean="0"/>
              <a:t> op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9900"/>
                </a:solidFill>
                <a:sym typeface="Wingdings" pitchFamily="2" charset="2"/>
              </a:rPr>
              <a:t>Perspectieven</a:t>
            </a:r>
            <a:r>
              <a:rPr lang="en-US" sz="3200" dirty="0" smtClean="0">
                <a:solidFill>
                  <a:srgbClr val="FF99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/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2800" dirty="0" err="1" smtClean="0">
                <a:sym typeface="Wingdings" pitchFamily="2" charset="2"/>
              </a:rPr>
              <a:t>denkgereedschap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voor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leerlingen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err="1" smtClean="0">
                <a:sym typeface="Wingdings" pitchFamily="2" charset="2"/>
              </a:rPr>
              <a:t>ontwerpgereedschap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voor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biologiedocent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JL-OMLAAG 2"/>
          <p:cNvSpPr/>
          <p:nvPr/>
        </p:nvSpPr>
        <p:spPr bwMode="auto">
          <a:xfrm>
            <a:off x="4139952" y="908720"/>
            <a:ext cx="484632" cy="648072"/>
          </a:xfrm>
          <a:prstGeom prst="down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IJL-OMLAAG 3"/>
          <p:cNvSpPr/>
          <p:nvPr/>
        </p:nvSpPr>
        <p:spPr bwMode="auto">
          <a:xfrm>
            <a:off x="4139952" y="2132856"/>
            <a:ext cx="484632" cy="648072"/>
          </a:xfrm>
          <a:prstGeom prst="down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IJL-OMLAAG 4"/>
          <p:cNvSpPr/>
          <p:nvPr/>
        </p:nvSpPr>
        <p:spPr bwMode="auto">
          <a:xfrm>
            <a:off x="4139952" y="3284984"/>
            <a:ext cx="484632" cy="648072"/>
          </a:xfrm>
          <a:prstGeom prst="down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Hoe </a:t>
            </a:r>
            <a:r>
              <a:rPr lang="en-US" sz="2800" dirty="0" err="1" smtClean="0"/>
              <a:t>kan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nl-NL" sz="2800" dirty="0" smtClean="0"/>
              <a:t>virusgeïnfecteerde </a:t>
            </a:r>
            <a:r>
              <a:rPr lang="en-US" sz="2800" dirty="0" err="1" smtClean="0"/>
              <a:t>cel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</a:t>
            </a:r>
            <a:r>
              <a:rPr lang="en-US" sz="2800" dirty="0" err="1" smtClean="0"/>
              <a:t>herkend</a:t>
            </a:r>
            <a:r>
              <a:rPr lang="en-US" sz="2800" dirty="0" smtClean="0"/>
              <a:t> en </a:t>
            </a:r>
            <a:r>
              <a:rPr lang="en-US" sz="2800" dirty="0" err="1" smtClean="0"/>
              <a:t>onschadelijk</a:t>
            </a:r>
            <a:r>
              <a:rPr lang="en-US" sz="2800" dirty="0" smtClean="0"/>
              <a:t> </a:t>
            </a:r>
            <a:r>
              <a:rPr lang="en-US" sz="2800" dirty="0" err="1" smtClean="0"/>
              <a:t>gemaakt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61441" name="Picture 1" descr="afb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7531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van het </a:t>
            </a:r>
            <a:r>
              <a:rPr lang="en-US" dirty="0" err="1" smtClean="0"/>
              <a:t>Immuunsysteem</a:t>
            </a:r>
            <a:endParaRPr lang="en-US" dirty="0"/>
          </a:p>
        </p:txBody>
      </p:sp>
      <p:pic>
        <p:nvPicPr>
          <p:cNvPr id="56322" name="Picture 2" descr="afb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 Bubble Boy </a:t>
            </a:r>
            <a:endParaRPr lang="en-US" dirty="0"/>
          </a:p>
        </p:txBody>
      </p:sp>
      <p:pic>
        <p:nvPicPr>
          <p:cNvPr id="4" name="Picture 8" descr="http://srxa.files.wordpress.com/2010/03/bubble-bo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810000" cy="2643206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785786" y="442913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Wat</a:t>
            </a:r>
            <a:r>
              <a:rPr lang="en-US" sz="2800" dirty="0" smtClean="0">
                <a:latin typeface="+mj-lt"/>
              </a:rPr>
              <a:t> is </a:t>
            </a:r>
            <a:r>
              <a:rPr lang="en-US" sz="2800" dirty="0" err="1" smtClean="0">
                <a:latin typeface="+mj-lt"/>
              </a:rPr>
              <a:t>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voor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nodig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om</a:t>
            </a:r>
            <a:r>
              <a:rPr lang="en-US" sz="2800" dirty="0" smtClean="0">
                <a:latin typeface="+mj-lt"/>
              </a:rPr>
              <a:t> hem </a:t>
            </a:r>
            <a:r>
              <a:rPr lang="en-US" sz="2800" dirty="0" err="1" smtClean="0">
                <a:latin typeface="+mj-lt"/>
              </a:rPr>
              <a:t>weer</a:t>
            </a:r>
            <a:r>
              <a:rPr lang="en-US" sz="2800" dirty="0" smtClean="0">
                <a:latin typeface="+mj-lt"/>
              </a:rPr>
              <a:t> </a:t>
            </a:r>
          </a:p>
          <a:p>
            <a:pPr algn="ctr"/>
            <a:r>
              <a:rPr lang="en-US" sz="2800" dirty="0" err="1" smtClean="0">
                <a:latin typeface="+mj-lt"/>
              </a:rPr>
              <a:t>uit</a:t>
            </a:r>
            <a:r>
              <a:rPr lang="en-US" sz="2800" dirty="0" smtClean="0">
                <a:latin typeface="+mj-lt"/>
              </a:rPr>
              <a:t> de Bubble </a:t>
            </a:r>
            <a:r>
              <a:rPr lang="en-US" sz="2800" dirty="0" err="1" smtClean="0">
                <a:latin typeface="+mj-lt"/>
              </a:rPr>
              <a:t>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krijgen</a:t>
            </a:r>
            <a:r>
              <a:rPr lang="en-US" sz="2800" dirty="0" smtClean="0">
                <a:latin typeface="+mj-lt"/>
              </a:rPr>
              <a:t>?</a:t>
            </a:r>
          </a:p>
          <a:p>
            <a:pPr algn="ctr"/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6738" name="ShockwaveFlash1" r:id="rId2" imgW="7417085" imgH="4176533"/>
        </mc:Choice>
        <mc:Fallback>
          <p:control name="ShockwaveFlash1" r:id="rId2" imgW="7417085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412875"/>
                  <a:ext cx="7416800" cy="41767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Complete </a:t>
            </a:r>
            <a:r>
              <a:rPr lang="en-US" dirty="0" err="1" smtClean="0"/>
              <a:t>lesmateriaal</a:t>
            </a:r>
            <a:r>
              <a:rPr lang="en-US" dirty="0" smtClean="0"/>
              <a:t> </a:t>
            </a:r>
            <a:r>
              <a:rPr lang="en-US" dirty="0" err="1" smtClean="0"/>
              <a:t>inclusief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r>
              <a:rPr lang="en-US" dirty="0" smtClean="0"/>
              <a:t> van</a:t>
            </a:r>
          </a:p>
          <a:p>
            <a:pPr>
              <a:buNone/>
            </a:pPr>
            <a:r>
              <a:rPr lang="en-US" dirty="0" err="1" smtClean="0"/>
              <a:t>leerlingen</a:t>
            </a:r>
            <a:r>
              <a:rPr lang="en-US" dirty="0" smtClean="0"/>
              <a:t> en </a:t>
            </a:r>
            <a:r>
              <a:rPr lang="en-US" dirty="0" err="1" smtClean="0"/>
              <a:t>theoretische</a:t>
            </a:r>
            <a:r>
              <a:rPr lang="en-US" dirty="0" smtClean="0"/>
              <a:t> </a:t>
            </a:r>
            <a:r>
              <a:rPr lang="en-US" dirty="0" err="1" smtClean="0"/>
              <a:t>achtergronden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Kijk</a:t>
            </a:r>
            <a:r>
              <a:rPr lang="en-US" dirty="0" smtClean="0"/>
              <a:t> op www.ecent.nl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http://www.ecent.nl/artikel/1996/Ontwerpend+leren/view.do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099" name="Tijdelijke aanduiding voor inhoud 3" descr="ontwerpendlere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500063"/>
            <a:ext cx="7929563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ke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14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Kippen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62200"/>
            <a:ext cx="29289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dscrimin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95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oudehu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baby-255x192-228x1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iercing-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9289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plasticza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psoriasi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3" name="Picture 1" descr="C:\Users\fjanssen\Pictures\Fred\huid%20schematis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2492375"/>
            <a:ext cx="2578100" cy="14414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179" name="Picture 4" descr="human he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8575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hui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2857500" cy="2089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800" dirty="0" smtClean="0">
                <a:latin typeface="Arial" pitchFamily="34" charset="0"/>
              </a:rPr>
              <a:t/>
            </a:r>
            <a:br>
              <a:rPr lang="nl-NL" sz="2800" dirty="0" smtClean="0">
                <a:latin typeface="Arial" pitchFamily="34" charset="0"/>
              </a:rPr>
            </a:br>
            <a:r>
              <a:rPr lang="nl-NL" sz="2800" dirty="0" smtClean="0">
                <a:latin typeface="Arial" pitchFamily="34" charset="0"/>
              </a:rPr>
              <a:t>Traditioneel</a:t>
            </a:r>
            <a:endParaRPr lang="nl-NL" sz="28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 dirty="0" smtClean="0">
                <a:latin typeface="Arial" charset="0"/>
              </a:rPr>
              <a:t>-    </a:t>
            </a:r>
            <a:r>
              <a:rPr lang="nl-NL" sz="2400" dirty="0" smtClean="0"/>
              <a:t>De docent legt lagen van de huid </a:t>
            </a:r>
          </a:p>
          <a:p>
            <a:pPr eaLnBrk="1" hangingPunct="1">
              <a:buFont typeface="Arial" charset="0"/>
              <a:buNone/>
            </a:pPr>
            <a:r>
              <a:rPr lang="nl-NL" sz="2400" dirty="0" smtClean="0"/>
              <a:t>     uit </a:t>
            </a:r>
            <a:r>
              <a:rPr lang="nl-NL" sz="2400" dirty="0" err="1" smtClean="0"/>
              <a:t>a.h.v</a:t>
            </a:r>
            <a:r>
              <a:rPr lang="nl-NL" sz="2400" dirty="0" smtClean="0"/>
              <a:t>. een schema</a:t>
            </a:r>
          </a:p>
          <a:p>
            <a:pPr eaLnBrk="1" hangingPunct="1">
              <a:buFontTx/>
              <a:buChar char="-"/>
            </a:pPr>
            <a:r>
              <a:rPr lang="nl-NL" sz="2400" dirty="0" smtClean="0"/>
              <a:t>Daarna krijgen lln. een invulopdracht</a:t>
            </a:r>
          </a:p>
          <a:p>
            <a:pPr marL="0" indent="0" eaLnBrk="1" hangingPunct="1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(zie hieronder) + enkele andere </a:t>
            </a:r>
          </a:p>
          <a:p>
            <a:pPr marL="0" indent="0" eaLnBrk="1" hangingPunct="1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opdrachten</a:t>
            </a:r>
          </a:p>
        </p:txBody>
      </p:sp>
      <p:pic>
        <p:nvPicPr>
          <p:cNvPr id="8196" name="Picture 11" descr="hu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584450" cy="24479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197" name="Picture 5" descr="huid2%2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52212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/>
            </a:r>
            <a:br>
              <a:rPr lang="nl-NL" sz="3600" smtClean="0"/>
            </a:br>
            <a:r>
              <a:rPr lang="nl-NL" sz="3600" smtClean="0"/>
              <a:t/>
            </a:r>
            <a:br>
              <a:rPr lang="nl-NL" sz="3600" smtClean="0"/>
            </a:br>
            <a:r>
              <a:rPr lang="nl-NL" sz="3600" smtClean="0"/>
              <a:t>Uitdagend (1)</a:t>
            </a:r>
            <a:br>
              <a:rPr lang="nl-NL" sz="3600" smtClean="0"/>
            </a:br>
            <a:r>
              <a:rPr lang="nl-NL" sz="3600" smtClean="0"/>
              <a:t/>
            </a:r>
            <a:br>
              <a:rPr lang="nl-NL" sz="3600" smtClean="0"/>
            </a:br>
            <a:endParaRPr lang="nl-NL" sz="36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endParaRPr lang="nl-NL" sz="2400" b="1" i="1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nl-NL" sz="2400" b="1" i="1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nl-NL" sz="2800" b="1" smtClean="0"/>
              <a:t>Tatoeage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nl-NL" sz="2400" b="1" i="1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nl-NL" sz="2400" b="1" i="1" smtClean="0"/>
              <a:t> </a:t>
            </a:r>
          </a:p>
          <a:p>
            <a:pPr eaLnBrk="1" hangingPunct="1">
              <a:lnSpc>
                <a:spcPct val="85000"/>
              </a:lnSpc>
            </a:pPr>
            <a:r>
              <a:rPr lang="nl-NL" sz="2400" smtClean="0"/>
              <a:t>Docent laat tatoeage zien en vraagt: </a:t>
            </a: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nl-NL" sz="2400" smtClean="0"/>
              <a:t>     Hoe diep moet je prikken om </a:t>
            </a:r>
            <a:r>
              <a:rPr lang="en-US" sz="2400" smtClean="0"/>
              <a:t>een </a:t>
            </a:r>
            <a:r>
              <a:rPr lang="nl-NL" sz="2400" smtClean="0"/>
              <a:t>tatoeage voor altijd te behouden?</a:t>
            </a:r>
          </a:p>
          <a:p>
            <a:pPr eaLnBrk="1" hangingPunct="1">
              <a:lnSpc>
                <a:spcPct val="85000"/>
              </a:lnSpc>
            </a:pPr>
            <a:endParaRPr lang="nl-NL" sz="2400" smtClean="0"/>
          </a:p>
          <a:p>
            <a:pPr eaLnBrk="1" hangingPunct="1">
              <a:lnSpc>
                <a:spcPct val="85000"/>
              </a:lnSpc>
            </a:pPr>
            <a:r>
              <a:rPr lang="nl-NL" sz="2400" smtClean="0"/>
              <a:t>Docent geeft uitleg over lagen van de huid</a:t>
            </a:r>
          </a:p>
          <a:p>
            <a:pPr eaLnBrk="1" hangingPunct="1">
              <a:lnSpc>
                <a:spcPct val="85000"/>
              </a:lnSpc>
            </a:pPr>
            <a:endParaRPr lang="nl-NL" sz="2400" smtClean="0"/>
          </a:p>
          <a:p>
            <a:pPr eaLnBrk="1" hangingPunct="1">
              <a:lnSpc>
                <a:spcPct val="85000"/>
              </a:lnSpc>
            </a:pPr>
            <a:r>
              <a:rPr lang="nl-NL" sz="2400" smtClean="0"/>
              <a:t>Leerlingen gaan de taoeage-vraag beantwoorden</a:t>
            </a:r>
          </a:p>
        </p:txBody>
      </p:sp>
      <p:pic>
        <p:nvPicPr>
          <p:cNvPr id="9220" name="Picture 4" descr="human he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071563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>Uitdagend (2)</a:t>
            </a:r>
            <a:r>
              <a:rPr lang="nl-NL" sz="3200" smtClean="0">
                <a:solidFill>
                  <a:srgbClr val="0000E5"/>
                </a:solidFill>
              </a:rPr>
              <a:t/>
            </a:r>
            <a:br>
              <a:rPr lang="nl-NL" sz="3200" smtClean="0">
                <a:solidFill>
                  <a:srgbClr val="0000E5"/>
                </a:solidFill>
              </a:rPr>
            </a:br>
            <a:endParaRPr lang="nl-NL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endParaRPr lang="nl-NL" sz="2400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endParaRPr lang="nl-NL" sz="2400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endParaRPr lang="nl-NL" sz="2400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nl-NL" sz="2800" b="1" smtClean="0"/>
              <a:t>Plastic zak</a:t>
            </a:r>
          </a:p>
          <a:p>
            <a:pPr eaLnBrk="1" hangingPunct="1">
              <a:lnSpc>
                <a:spcPct val="85000"/>
              </a:lnSpc>
              <a:buFontTx/>
              <a:buChar char="-"/>
            </a:pPr>
            <a:endParaRPr lang="nl-NL" sz="2000" smtClean="0">
              <a:latin typeface="Arial" charset="0"/>
            </a:endParaRPr>
          </a:p>
          <a:p>
            <a:pPr eaLnBrk="1" hangingPunct="1">
              <a:lnSpc>
                <a:spcPct val="85000"/>
              </a:lnSpc>
              <a:buFontTx/>
              <a:buChar char="-"/>
            </a:pPr>
            <a:r>
              <a:rPr lang="nl-NL" sz="2400" smtClean="0"/>
              <a:t>Docent laat plastic zak zien. Stel je hebt geen huid  maar een plastic zak. Wat gaat er dan mis en wat kun je er aan doen?</a:t>
            </a:r>
          </a:p>
          <a:p>
            <a:pPr eaLnBrk="1" hangingPunct="1">
              <a:lnSpc>
                <a:spcPct val="85000"/>
              </a:lnSpc>
              <a:buFontTx/>
              <a:buChar char="-"/>
            </a:pPr>
            <a:endParaRPr lang="nl-NL" sz="2400" smtClean="0"/>
          </a:p>
          <a:p>
            <a:pPr eaLnBrk="1" hangingPunct="1">
              <a:lnSpc>
                <a:spcPct val="85000"/>
              </a:lnSpc>
              <a:buFontTx/>
              <a:buChar char="-"/>
            </a:pPr>
            <a:r>
              <a:rPr lang="nl-NL" sz="2400" smtClean="0"/>
              <a:t>Lln. beantwoorden stapsgewijs deze vraag en docent verbindt oplossingen aan kennis over de huidlagen </a:t>
            </a:r>
            <a:br>
              <a:rPr lang="nl-NL" sz="2400" smtClean="0"/>
            </a:br>
            <a:endParaRPr lang="nl-NL" sz="2400" smtClean="0"/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nl-NL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nl-NL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nl-NL" sz="2800" smtClean="0"/>
              <a:t> </a:t>
            </a: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nl-NL" sz="2800" smtClean="0"/>
              <a:t>   </a:t>
            </a:r>
          </a:p>
        </p:txBody>
      </p:sp>
      <p:pic>
        <p:nvPicPr>
          <p:cNvPr id="10244" name="Picture 5" descr="plastic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0063"/>
            <a:ext cx="2057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smtClean="0"/>
              <a:t>Uitdagend (3)</a:t>
            </a:r>
          </a:p>
        </p:txBody>
      </p:sp>
      <p:pic>
        <p:nvPicPr>
          <p:cNvPr id="11267" name="Picture 9" descr="plasticza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4868863"/>
            <a:ext cx="1871662" cy="1549400"/>
          </a:xfrm>
          <a:noFill/>
        </p:spPr>
      </p:pic>
      <p:pic>
        <p:nvPicPr>
          <p:cNvPr id="11268" name="Picture 10" descr="psorias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1584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make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1511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Afbeelding 6" descr="derde_gra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25525"/>
            <a:ext cx="14398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Afbeelding 7" descr="human he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25525"/>
            <a:ext cx="13684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23850" y="2420938"/>
            <a:ext cx="88201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latin typeface="+mn-lt"/>
              </a:rPr>
              <a:t>Kies een plaatje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i="1" dirty="0">
                <a:latin typeface="+mn-lt"/>
              </a:rPr>
              <a:t>Wat gebeurt er met de huid in dit plaatje?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i="1" dirty="0">
                <a:latin typeface="+mn-lt"/>
              </a:rPr>
              <a:t>Welke laag, of welke lagen, zijn hierbij betrokken?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i="1" dirty="0">
                <a:latin typeface="+mn-lt"/>
              </a:rPr>
              <a:t>Wat is de functie van die lagen?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i="1" dirty="0">
                <a:latin typeface="+mn-lt"/>
              </a:rPr>
              <a:t>Wat gebeurt er in het plaatje met die laag of lagen van de huid?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i="1" dirty="0">
                <a:latin typeface="+mn-lt"/>
              </a:rPr>
              <a:t>Waarom gebeurt dat niet in de andere lagen?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3850" y="4630738"/>
            <a:ext cx="61563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latin typeface="+mn-lt"/>
              </a:rPr>
              <a:t>Opbouwende hulp: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>
                <a:latin typeface="+mn-lt"/>
              </a:rPr>
              <a:t>Aanpaksuggestie: Neem schema op blz. 35 ……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>
                <a:latin typeface="+mn-lt"/>
              </a:rPr>
              <a:t>Uitleg over huidlagen aan instructietafel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>
                <a:latin typeface="+mn-lt"/>
              </a:rPr>
              <a:t>Voorbereidende </a:t>
            </a:r>
            <a:r>
              <a:rPr lang="nl-NL" dirty="0" err="1">
                <a:latin typeface="+mn-lt"/>
              </a:rPr>
              <a:t>opdr</a:t>
            </a:r>
            <a:r>
              <a:rPr lang="nl-NL" dirty="0">
                <a:latin typeface="+mn-lt"/>
              </a:rPr>
              <a:t>. uit het boek:  </a:t>
            </a:r>
            <a:r>
              <a:rPr lang="nl-NL" dirty="0" err="1">
                <a:latin typeface="+mn-lt"/>
              </a:rPr>
              <a:t>opdr</a:t>
            </a:r>
            <a:r>
              <a:rPr lang="nl-NL" dirty="0">
                <a:latin typeface="+mn-lt"/>
              </a:rPr>
              <a:t> 3 en 4.    </a:t>
            </a:r>
          </a:p>
          <a:p>
            <a:pPr>
              <a:defRPr/>
            </a:pPr>
            <a:r>
              <a:rPr lang="nl-NL" dirty="0">
                <a:latin typeface="+mn-lt"/>
              </a:rPr>
              <a:t>Indien klaar: herontwerpen huid vanuit plastic zak</a:t>
            </a:r>
          </a:p>
          <a:p>
            <a:pPr>
              <a:defRPr/>
            </a:pPr>
            <a:endParaRPr lang="nl-NL" dirty="0">
              <a:latin typeface="+mn-lt"/>
            </a:endParaRP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975</Words>
  <Application>Microsoft Office PowerPoint</Application>
  <PresentationFormat>Diavoorstelling (4:3)</PresentationFormat>
  <Paragraphs>375</Paragraphs>
  <Slides>45</Slides>
  <Notes>45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48" baseType="lpstr">
      <vt:lpstr>blank</vt:lpstr>
      <vt:lpstr>Picture</vt:lpstr>
      <vt:lpstr>Dia</vt:lpstr>
      <vt:lpstr>PowerPoint-presentatie</vt:lpstr>
      <vt:lpstr>Leren is het resultaat van denken</vt:lpstr>
      <vt:lpstr>    Biologie leren is het resultaat  van Biologisch denken     </vt:lpstr>
      <vt:lpstr>         Leren resultaat van denken  Vragen brengen denken in beweging  Perspectieven roepen vragen op     Perspectieven  denkgereedschap voor leerlingen ontwerpgereedschap voor biologiedocent  </vt:lpstr>
      <vt:lpstr>PowerPoint-presentatie</vt:lpstr>
      <vt:lpstr> Traditioneel</vt:lpstr>
      <vt:lpstr>  Uitdagend (1)  </vt:lpstr>
      <vt:lpstr> Uitdagend (2) </vt:lpstr>
      <vt:lpstr>Uitdagend (3)</vt:lpstr>
      <vt:lpstr>  Traditionele lesaanpak   </vt:lpstr>
      <vt:lpstr>Naar uitdagend biologieonderwijs  voor alle leerlingen </vt:lpstr>
      <vt:lpstr>PowerPoint-presentatie</vt:lpstr>
      <vt:lpstr> </vt:lpstr>
      <vt:lpstr>Basisvormen Uitdagend Biologieonderwijs</vt:lpstr>
      <vt:lpstr>PowerPoint-presentatie</vt:lpstr>
      <vt:lpstr>Waarom is uitdagend onderwijs effectiever dan de traditionele aanpak? Toets beide aan onderwijslogica  </vt:lpstr>
      <vt:lpstr>   Toetsing aan onderwijslogica    </vt:lpstr>
      <vt:lpstr> Veel onderwijsvernieuwingen zijn effectief voor de leerlingen maar  niet praktisch voor de docent   </vt:lpstr>
      <vt:lpstr>PowerPoint-presentatie</vt:lpstr>
      <vt:lpstr> Waarom is uitdagend biologieonderwijs praktisch voor een docent? </vt:lpstr>
      <vt:lpstr> Snelle en zuinige heuristieken (Gigerenzer&amp;Gassmaier, 2011)</vt:lpstr>
      <vt:lpstr>Uitdagend Biologieonderwijs ontwerpen </vt:lpstr>
      <vt:lpstr>Wat willen we bereiken? </vt:lpstr>
      <vt:lpstr>PowerPoint-presentatie</vt:lpstr>
      <vt:lpstr> Hoe HDS van een docent ontlokken? </vt:lpstr>
      <vt:lpstr>Johan’s heuristisch doelsysteem</vt:lpstr>
      <vt:lpstr>Vaststellen stapsgewijs professionaliseringstraject: onderwijs impact analyse </vt:lpstr>
      <vt:lpstr>Leerroute van Johan</vt:lpstr>
      <vt:lpstr>Leerroute Johan (vervolg)</vt:lpstr>
      <vt:lpstr> Uitdagend biologieonderwijs voor alle leerlingen Effectief, praktisch maar ook generatief?</vt:lpstr>
      <vt:lpstr>Visies op goed biologieonderwijs</vt:lpstr>
      <vt:lpstr>Onderwijsleerpiramide</vt:lpstr>
      <vt:lpstr>De Bubble Boy </vt:lpstr>
      <vt:lpstr>Model van het Immuunsysteem</vt:lpstr>
      <vt:lpstr>Waarom heeft de bubble boy een immuunsysteem nodig?</vt:lpstr>
      <vt:lpstr>Hoe kan een binnengedrongen bacterie onschadelijk worden gemaakt?</vt:lpstr>
      <vt:lpstr>Hoe kan worden voorkomen dat een macrofaag lichaamseigen materiaal fagocyteert?</vt:lpstr>
      <vt:lpstr>Hoe kan voor ieder antigeen een receptor worden aangemaakt?</vt:lpstr>
      <vt:lpstr>Hoe kan de trefkans tussen een B-cel met juiste receptor en een antigeen worden vergroot?</vt:lpstr>
      <vt:lpstr>Hoe kan een virusgeïnfecteerde cel worden herkend en onschadelijk gemaakt?</vt:lpstr>
      <vt:lpstr>Model van het Immuunsysteem</vt:lpstr>
      <vt:lpstr>De Bubble Boy </vt:lpstr>
      <vt:lpstr>PowerPoint-presentatie</vt:lpstr>
      <vt:lpstr>PowerPoint-presentatie</vt:lpstr>
      <vt:lpstr>PowerPoint-presentatie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Activerende Lessen Ontwerpen</dc:title>
  <dc:creator>janssenfjjm</dc:creator>
  <cp:lastModifiedBy>fjanssen</cp:lastModifiedBy>
  <cp:revision>331</cp:revision>
  <dcterms:created xsi:type="dcterms:W3CDTF">2009-08-24T08:16:52Z</dcterms:created>
  <dcterms:modified xsi:type="dcterms:W3CDTF">2012-05-16T10:24:35Z</dcterms:modified>
</cp:coreProperties>
</file>