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6" r:id="rId3"/>
    <p:sldId id="258" r:id="rId4"/>
    <p:sldId id="259" r:id="rId5"/>
    <p:sldId id="260" r:id="rId6"/>
    <p:sldId id="262" r:id="rId7"/>
    <p:sldId id="263"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6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37E37-0FAE-4248-AA64-6788E0EBD9DF}" type="datetimeFigureOut">
              <a:rPr lang="nl-NL" smtClean="0"/>
              <a:t>21-5-2014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75D5F-FDAF-4F38-ACC4-26211E885D09}" type="slidenum">
              <a:rPr lang="nl-NL" smtClean="0"/>
              <a:t>‹#›</a:t>
            </a:fld>
            <a:endParaRPr lang="nl-NL"/>
          </a:p>
        </p:txBody>
      </p:sp>
    </p:spTree>
    <p:extLst>
      <p:ext uri="{BB962C8B-B14F-4D97-AF65-F5344CB8AC3E}">
        <p14:creationId xmlns:p14="http://schemas.microsoft.com/office/powerpoint/2010/main" val="113716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Meenemen:</a:t>
            </a:r>
            <a:r>
              <a:rPr lang="nl-NL" baseline="0" dirty="0" smtClean="0"/>
              <a:t> </a:t>
            </a:r>
            <a:r>
              <a:rPr lang="nl-NL" dirty="0" smtClean="0"/>
              <a:t> boek </a:t>
            </a:r>
            <a:r>
              <a:rPr lang="nl-NL" dirty="0" err="1" smtClean="0"/>
              <a:t>Barlex</a:t>
            </a:r>
            <a:r>
              <a:rPr lang="nl-NL" baseline="0" dirty="0" smtClean="0"/>
              <a:t> &amp; Banks en van Dijk / </a:t>
            </a:r>
            <a:r>
              <a:rPr lang="nl-NL" baseline="0" dirty="0" err="1" smtClean="0"/>
              <a:t>handouts</a:t>
            </a:r>
            <a:r>
              <a:rPr lang="nl-NL" baseline="0" dirty="0" smtClean="0"/>
              <a:t> / KB </a:t>
            </a:r>
            <a:endParaRPr lang="nl-NL" dirty="0"/>
          </a:p>
        </p:txBody>
      </p:sp>
      <p:sp>
        <p:nvSpPr>
          <p:cNvPr id="4" name="Slide Number Placeholder 3"/>
          <p:cNvSpPr>
            <a:spLocks noGrp="1"/>
          </p:cNvSpPr>
          <p:nvPr>
            <p:ph type="sldNum" sz="quarter" idx="10"/>
          </p:nvPr>
        </p:nvSpPr>
        <p:spPr/>
        <p:txBody>
          <a:bodyPr/>
          <a:lstStyle/>
          <a:p>
            <a:fld id="{BE275D5F-FDAF-4F38-ACC4-26211E885D09}" type="slidenum">
              <a:rPr lang="nl-NL" smtClean="0"/>
              <a:t>1</a:t>
            </a:fld>
            <a:endParaRPr lang="nl-NL"/>
          </a:p>
        </p:txBody>
      </p:sp>
    </p:spTree>
    <p:extLst>
      <p:ext uri="{BB962C8B-B14F-4D97-AF65-F5344CB8AC3E}">
        <p14:creationId xmlns:p14="http://schemas.microsoft.com/office/powerpoint/2010/main" val="206943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8390FA38-F18A-4C5F-AE31-32AE5A20BB13}" type="datetimeFigureOut">
              <a:rPr lang="nl-NL" smtClean="0"/>
              <a:t>21-5-2014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382066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390FA38-F18A-4C5F-AE31-32AE5A20BB13}" type="datetimeFigureOut">
              <a:rPr lang="nl-NL" smtClean="0"/>
              <a:t>21-5-2014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292139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390FA38-F18A-4C5F-AE31-32AE5A20BB13}" type="datetimeFigureOut">
              <a:rPr lang="nl-NL" smtClean="0"/>
              <a:t>21-5-2014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166614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390FA38-F18A-4C5F-AE31-32AE5A20BB13}" type="datetimeFigureOut">
              <a:rPr lang="nl-NL" smtClean="0"/>
              <a:t>21-5-2014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220262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0FA38-F18A-4C5F-AE31-32AE5A20BB13}" type="datetimeFigureOut">
              <a:rPr lang="nl-NL" smtClean="0"/>
              <a:t>21-5-2014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177416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8390FA38-F18A-4C5F-AE31-32AE5A20BB13}" type="datetimeFigureOut">
              <a:rPr lang="nl-NL" smtClean="0"/>
              <a:t>21-5-2014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18345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8390FA38-F18A-4C5F-AE31-32AE5A20BB13}" type="datetimeFigureOut">
              <a:rPr lang="nl-NL" smtClean="0"/>
              <a:t>21-5-2014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377886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8390FA38-F18A-4C5F-AE31-32AE5A20BB13}" type="datetimeFigureOut">
              <a:rPr lang="nl-NL" smtClean="0"/>
              <a:t>21-5-2014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354312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0FA38-F18A-4C5F-AE31-32AE5A20BB13}" type="datetimeFigureOut">
              <a:rPr lang="nl-NL" smtClean="0"/>
              <a:t>21-5-2014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131731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0FA38-F18A-4C5F-AE31-32AE5A20BB13}" type="datetimeFigureOut">
              <a:rPr lang="nl-NL" smtClean="0"/>
              <a:t>21-5-2014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120994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0FA38-F18A-4C5F-AE31-32AE5A20BB13}" type="datetimeFigureOut">
              <a:rPr lang="nl-NL" smtClean="0"/>
              <a:t>21-5-2014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04D860E-E908-47A2-95F7-058ABF6CDD31}" type="slidenum">
              <a:rPr lang="nl-NL" smtClean="0"/>
              <a:t>‹#›</a:t>
            </a:fld>
            <a:endParaRPr lang="nl-NL"/>
          </a:p>
        </p:txBody>
      </p:sp>
    </p:spTree>
    <p:extLst>
      <p:ext uri="{BB962C8B-B14F-4D97-AF65-F5344CB8AC3E}">
        <p14:creationId xmlns:p14="http://schemas.microsoft.com/office/powerpoint/2010/main" val="216763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0FA38-F18A-4C5F-AE31-32AE5A20BB13}" type="datetimeFigureOut">
              <a:rPr lang="nl-NL" smtClean="0"/>
              <a:t>21-5-2014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D860E-E908-47A2-95F7-058ABF6CDD31}" type="slidenum">
              <a:rPr lang="nl-NL" smtClean="0"/>
              <a:t>‹#›</a:t>
            </a:fld>
            <a:endParaRPr lang="nl-NL"/>
          </a:p>
        </p:txBody>
      </p:sp>
    </p:spTree>
    <p:extLst>
      <p:ext uri="{BB962C8B-B14F-4D97-AF65-F5344CB8AC3E}">
        <p14:creationId xmlns:p14="http://schemas.microsoft.com/office/powerpoint/2010/main" val="175363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lo.nl/downloads/2014/kennisbasis-natuurwetenschappen-en-technologie-voor-de-onderbouw-vo.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bit.ly/1p8h4PJ"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ecent.n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bit.ly/1hePYAA" TargetMode="External"/><Relationship Id="rId4" Type="http://schemas.openxmlformats.org/officeDocument/2006/relationships/hyperlink" Target="http://bit.ly/1tdyht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Gerald.vandijk@hu.nl" TargetMode="External"/><Relationship Id="rId2" Type="http://schemas.openxmlformats.org/officeDocument/2006/relationships/hyperlink" Target="mailto:peter.hantson@arteveldehs.b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44" y="188640"/>
            <a:ext cx="8224936" cy="6336704"/>
          </a:xfrm>
        </p:spPr>
        <p:txBody>
          <a:bodyPr>
            <a:normAutofit/>
          </a:bodyPr>
          <a:lstStyle/>
          <a:p>
            <a:pPr algn="l"/>
            <a:r>
              <a:rPr lang="nl-NL" sz="3600" dirty="0" smtClean="0"/>
              <a:t/>
            </a:r>
            <a:br>
              <a:rPr lang="nl-NL" sz="3600" dirty="0" smtClean="0"/>
            </a:br>
            <a:r>
              <a:rPr lang="nl-NL" sz="3600" dirty="0" smtClean="0"/>
              <a:t/>
            </a:r>
            <a:br>
              <a:rPr lang="nl-NL" sz="3600" dirty="0" smtClean="0"/>
            </a:br>
            <a:r>
              <a:rPr lang="nl-NL" sz="3600" dirty="0" smtClean="0"/>
              <a:t>Overleg lerarenopleiders techniek</a:t>
            </a:r>
            <a:br>
              <a:rPr lang="nl-NL" sz="3600" dirty="0" smtClean="0"/>
            </a:br>
            <a:r>
              <a:rPr lang="nl-NL" sz="3600" dirty="0"/>
              <a:t/>
            </a:r>
            <a:br>
              <a:rPr lang="nl-NL" sz="3600" dirty="0"/>
            </a:br>
            <a:r>
              <a:rPr lang="nl-NL" sz="2000" dirty="0" smtClean="0"/>
              <a:t>Peter Hantson, </a:t>
            </a:r>
            <a:r>
              <a:rPr lang="nl-NL" sz="2000" dirty="0" err="1" smtClean="0"/>
              <a:t>Artevelde</a:t>
            </a:r>
            <a:r>
              <a:rPr lang="nl-NL" sz="2000" dirty="0" smtClean="0"/>
              <a:t> HS Gent &amp; Gerald van Dijk, Hogeschool Utrecht   </a:t>
            </a:r>
            <a:br>
              <a:rPr lang="nl-NL" sz="2000" dirty="0" smtClean="0"/>
            </a:br>
            <a:r>
              <a:rPr lang="nl-NL" sz="2000" dirty="0"/>
              <a:t/>
            </a:r>
            <a:br>
              <a:rPr lang="nl-NL" sz="2000" dirty="0"/>
            </a:br>
            <a:r>
              <a:rPr lang="nl-NL" sz="2000" dirty="0" smtClean="0"/>
              <a:t/>
            </a:r>
            <a:br>
              <a:rPr lang="nl-NL" sz="2000" dirty="0" smtClean="0"/>
            </a:br>
            <a:r>
              <a:rPr lang="nl-NL" sz="2000" b="1" dirty="0" smtClean="0"/>
              <a:t>Doelen voor deze bijeenkomst </a:t>
            </a:r>
            <a:r>
              <a:rPr lang="nl-NL" sz="2000" dirty="0" smtClean="0"/>
              <a:t/>
            </a:r>
            <a:br>
              <a:rPr lang="nl-NL" sz="2000" dirty="0" smtClean="0"/>
            </a:br>
            <a:r>
              <a:rPr lang="nl-NL" sz="2000" dirty="0" smtClean="0"/>
              <a:t>1) Versterking van een netwerk van lerarenopleiders techniek</a:t>
            </a:r>
            <a:br>
              <a:rPr lang="nl-NL" sz="2000" dirty="0" smtClean="0"/>
            </a:br>
            <a:r>
              <a:rPr lang="nl-NL" sz="2000" dirty="0" smtClean="0"/>
              <a:t/>
            </a:r>
            <a:br>
              <a:rPr lang="nl-NL" sz="2000" dirty="0" smtClean="0"/>
            </a:br>
            <a:r>
              <a:rPr lang="nl-NL" sz="2000" dirty="0" smtClean="0"/>
              <a:t>2) Uitwisseling over de ontwikkelingen op lerarenopleidingen techniek, in Nederland en Vlaanderen.</a:t>
            </a:r>
            <a:br>
              <a:rPr lang="nl-NL" sz="2000" dirty="0" smtClean="0"/>
            </a:br>
            <a:r>
              <a:rPr lang="nl-NL" sz="2000" dirty="0" smtClean="0"/>
              <a:t/>
            </a:r>
            <a:br>
              <a:rPr lang="nl-NL" sz="2000" dirty="0" smtClean="0"/>
            </a:br>
            <a:r>
              <a:rPr lang="nl-NL" sz="2000" dirty="0" smtClean="0"/>
              <a:t>3) Oriëntatie op de implicaties van de invoering van de ‘kennisbasis natuurwetenschap en technologie’ voor de opleidingscurricula in Nederland.</a:t>
            </a:r>
            <a:br>
              <a:rPr lang="nl-NL" sz="2000" dirty="0" smtClean="0"/>
            </a:br>
            <a:r>
              <a:rPr lang="nl-NL" sz="2000" dirty="0"/>
              <a:t/>
            </a:r>
            <a:br>
              <a:rPr lang="nl-NL" sz="2000" dirty="0"/>
            </a:br>
            <a:endParaRPr lang="nl-NL"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31" y="0"/>
            <a:ext cx="8748465" cy="5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51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44" y="908720"/>
            <a:ext cx="7772400" cy="1470025"/>
          </a:xfrm>
        </p:spPr>
        <p:txBody>
          <a:bodyPr>
            <a:normAutofit/>
          </a:bodyPr>
          <a:lstStyle/>
          <a:p>
            <a:pPr algn="l"/>
            <a:r>
              <a:rPr lang="nl-NL" sz="3600" b="1" dirty="0" smtClean="0"/>
              <a:t>Uitwisseling </a:t>
            </a:r>
            <a:endParaRPr lang="nl-NL" sz="3600" b="1" dirty="0"/>
          </a:p>
        </p:txBody>
      </p:sp>
      <p:sp>
        <p:nvSpPr>
          <p:cNvPr id="3" name="Subtitle 2"/>
          <p:cNvSpPr>
            <a:spLocks noGrp="1"/>
          </p:cNvSpPr>
          <p:nvPr>
            <p:ph type="subTitle" idx="1"/>
          </p:nvPr>
        </p:nvSpPr>
        <p:spPr>
          <a:xfrm>
            <a:off x="683568" y="1988840"/>
            <a:ext cx="8244409" cy="3456384"/>
          </a:xfrm>
        </p:spPr>
        <p:txBody>
          <a:bodyPr>
            <a:normAutofit/>
          </a:bodyPr>
          <a:lstStyle/>
          <a:p>
            <a:pPr marL="457200" indent="-457200" algn="l">
              <a:buFont typeface="Arial" panose="020B0604020202020204" pitchFamily="34" charset="0"/>
              <a:buChar char="•"/>
            </a:pPr>
            <a:r>
              <a:rPr lang="nl-NL" dirty="0" smtClean="0">
                <a:solidFill>
                  <a:schemeClr val="tx1"/>
                </a:solidFill>
              </a:rPr>
              <a:t>Je naam ………</a:t>
            </a:r>
          </a:p>
          <a:p>
            <a:pPr marL="457200" indent="-457200" algn="l">
              <a:buFont typeface="Arial" panose="020B0604020202020204" pitchFamily="34" charset="0"/>
              <a:buChar char="•"/>
            </a:pPr>
            <a:r>
              <a:rPr lang="nl-NL" dirty="0" smtClean="0">
                <a:solidFill>
                  <a:schemeClr val="tx1"/>
                </a:solidFill>
              </a:rPr>
              <a:t>Instituut ………..</a:t>
            </a:r>
          </a:p>
          <a:p>
            <a:pPr marL="457200" indent="-457200" algn="l">
              <a:buFont typeface="Arial" panose="020B0604020202020204" pitchFamily="34" charset="0"/>
              <a:buChar char="•"/>
            </a:pPr>
            <a:r>
              <a:rPr lang="nl-NL" dirty="0">
                <a:solidFill>
                  <a:schemeClr val="tx1"/>
                </a:solidFill>
              </a:rPr>
              <a:t>S</a:t>
            </a:r>
            <a:r>
              <a:rPr lang="nl-NL" dirty="0" smtClean="0">
                <a:solidFill>
                  <a:schemeClr val="tx1"/>
                </a:solidFill>
              </a:rPr>
              <a:t>peciale belangstelling op gebied van techniekonderwijs …………</a:t>
            </a:r>
          </a:p>
          <a:p>
            <a:pPr marL="457200" indent="-457200" algn="l">
              <a:buFont typeface="Arial" panose="020B0604020202020204" pitchFamily="34" charset="0"/>
              <a:buChar char="•"/>
            </a:pPr>
            <a:r>
              <a:rPr lang="nl-NL" dirty="0" smtClean="0">
                <a:solidFill>
                  <a:schemeClr val="tx1"/>
                </a:solidFill>
              </a:rPr>
              <a:t>Belangrijke ontwikkelingen op je instituut </a:t>
            </a:r>
            <a:r>
              <a:rPr lang="nl-NL" sz="2400" dirty="0" smtClean="0">
                <a:solidFill>
                  <a:schemeClr val="tx1"/>
                </a:solidFill>
              </a:rPr>
              <a:t>(voor zover het de opleiding techniek betreft) ……………</a:t>
            </a:r>
          </a:p>
          <a:p>
            <a:pPr algn="l"/>
            <a:endParaRPr lang="nl-NL"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532"/>
            <a:ext cx="8748465" cy="5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967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asvoorkarpers.nl/wp-content/uploads/2012/09/foto-van-de-vlag-van-belgie-3d-belgische-vlag-achtergr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 y="0"/>
            <a:ext cx="91732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16831" y="764704"/>
            <a:ext cx="2736304" cy="3890863"/>
          </a:xfrm>
        </p:spPr>
        <p:txBody>
          <a:bodyPr>
            <a:normAutofit/>
          </a:bodyPr>
          <a:lstStyle/>
          <a:p>
            <a:r>
              <a:rPr lang="nl-NL" sz="2800" b="1" dirty="0" smtClean="0"/>
              <a:t>Peter </a:t>
            </a:r>
            <a:r>
              <a:rPr lang="nl-NL" sz="2800" b="1" dirty="0"/>
              <a:t>H</a:t>
            </a:r>
            <a:r>
              <a:rPr lang="nl-NL" sz="2800" b="1" dirty="0" smtClean="0"/>
              <a:t>antson over ontwikkelingen in Vlaanderen</a:t>
            </a:r>
            <a:endParaRPr lang="nl-NL" sz="2800" b="1" dirty="0"/>
          </a:p>
        </p:txBody>
      </p:sp>
    </p:spTree>
    <p:extLst>
      <p:ext uri="{BB962C8B-B14F-4D97-AF65-F5344CB8AC3E}">
        <p14:creationId xmlns:p14="http://schemas.microsoft.com/office/powerpoint/2010/main" val="3978609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96752"/>
            <a:ext cx="8116416" cy="1470025"/>
          </a:xfrm>
        </p:spPr>
        <p:txBody>
          <a:bodyPr>
            <a:normAutofit/>
          </a:bodyPr>
          <a:lstStyle/>
          <a:p>
            <a:pPr algn="l"/>
            <a:r>
              <a:rPr lang="nl-NL" sz="2800" dirty="0" smtClean="0"/>
              <a:t>Bestudeer de nieuwe ‘</a:t>
            </a:r>
            <a:r>
              <a:rPr lang="nl-NL" sz="2800" i="1" dirty="0" smtClean="0"/>
              <a:t>kennisbasis natuurwetenschap en technologie voor de onderbouw van het V.O</a:t>
            </a:r>
            <a:r>
              <a:rPr lang="nl-NL" sz="2800" dirty="0" smtClean="0"/>
              <a:t>.’, paragraaf  techniek vmbo</a:t>
            </a:r>
            <a:endParaRPr lang="nl-NL"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532"/>
            <a:ext cx="8748465" cy="5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a:xfrm>
            <a:off x="251519" y="3886200"/>
            <a:ext cx="8676457" cy="1752600"/>
          </a:xfrm>
        </p:spPr>
        <p:txBody>
          <a:bodyPr>
            <a:normAutofit fontScale="70000" lnSpcReduction="20000"/>
          </a:bodyPr>
          <a:lstStyle/>
          <a:p>
            <a:pPr algn="l"/>
            <a:r>
              <a:rPr lang="nl-NL" dirty="0">
                <a:hlinkClick r:id="rId3"/>
              </a:rPr>
              <a:t>http://www.slo.nl/downloads/2014/kennisbasis-natuurwetenschappen-en-technologie-voor-de-onderbouw-vo.pdf</a:t>
            </a:r>
            <a:r>
              <a:rPr lang="nl-NL" dirty="0" smtClean="0">
                <a:hlinkClick r:id="rId3"/>
              </a:rPr>
              <a:t>/</a:t>
            </a:r>
            <a:endParaRPr lang="nl-NL" dirty="0" smtClean="0"/>
          </a:p>
          <a:p>
            <a:pPr algn="l"/>
            <a:endParaRPr lang="nl-NL" dirty="0"/>
          </a:p>
          <a:p>
            <a:pPr algn="l"/>
            <a:r>
              <a:rPr lang="nl-NL" b="1" dirty="0">
                <a:solidFill>
                  <a:schemeClr val="tx1"/>
                </a:solidFill>
              </a:rPr>
              <a:t>Verkorte link: </a:t>
            </a:r>
            <a:r>
              <a:rPr lang="nl-NL" b="1" dirty="0">
                <a:solidFill>
                  <a:schemeClr val="tx1"/>
                </a:solidFill>
                <a:hlinkClick r:id="rId4"/>
              </a:rPr>
              <a:t>http://</a:t>
            </a:r>
            <a:r>
              <a:rPr lang="nl-NL" b="1" dirty="0" smtClean="0">
                <a:solidFill>
                  <a:schemeClr val="tx1"/>
                </a:solidFill>
                <a:hlinkClick r:id="rId4"/>
              </a:rPr>
              <a:t>bit.ly/1p8h4PJ</a:t>
            </a:r>
            <a:endParaRPr lang="nl-NL" b="1" dirty="0" smtClean="0">
              <a:solidFill>
                <a:schemeClr val="tx1"/>
              </a:solidFill>
            </a:endParaRPr>
          </a:p>
          <a:p>
            <a:endParaRPr lang="nl-NL" dirty="0" smtClean="0"/>
          </a:p>
          <a:p>
            <a:endParaRPr lang="nl-NL" dirty="0"/>
          </a:p>
        </p:txBody>
      </p:sp>
    </p:spTree>
    <p:extLst>
      <p:ext uri="{BB962C8B-B14F-4D97-AF65-F5344CB8AC3E}">
        <p14:creationId xmlns:p14="http://schemas.microsoft.com/office/powerpoint/2010/main" val="18053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053"/>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67944" y="548680"/>
            <a:ext cx="4381936" cy="4154984"/>
          </a:xfrm>
          <a:prstGeom prst="rect">
            <a:avLst/>
          </a:prstGeom>
          <a:noFill/>
        </p:spPr>
        <p:txBody>
          <a:bodyPr wrap="square" rtlCol="0">
            <a:spAutoFit/>
          </a:bodyPr>
          <a:lstStyle/>
          <a:p>
            <a:r>
              <a:rPr lang="nl-NL" sz="2400" dirty="0" smtClean="0"/>
              <a:t>Wat zou je in je opleidingsprogramma willen veranderen, nu deze KB er ligt?</a:t>
            </a:r>
          </a:p>
          <a:p>
            <a:endParaRPr lang="nl-NL" sz="2400" dirty="0"/>
          </a:p>
          <a:p>
            <a:r>
              <a:rPr lang="nl-NL" dirty="0"/>
              <a:t>S</a:t>
            </a:r>
            <a:r>
              <a:rPr lang="nl-NL" dirty="0" smtClean="0"/>
              <a:t>uggestie voor de collega’s die zich richten op de beroepsgerichte technische vakken: Denk ook aan het afstemmen van programma’s tussen onderbouw en bovenbouw, waartoe techniekdocenten in staat moeten zijn. </a:t>
            </a:r>
          </a:p>
          <a:p>
            <a:endParaRPr lang="nl-NL" dirty="0"/>
          </a:p>
          <a:p>
            <a:r>
              <a:rPr lang="nl-NL" sz="2400" dirty="0" smtClean="0"/>
              <a:t>Uitwisseling</a:t>
            </a:r>
          </a:p>
          <a:p>
            <a:endParaRPr lang="nl-NL" dirty="0"/>
          </a:p>
        </p:txBody>
      </p:sp>
    </p:spTree>
    <p:extLst>
      <p:ext uri="{BB962C8B-B14F-4D97-AF65-F5344CB8AC3E}">
        <p14:creationId xmlns:p14="http://schemas.microsoft.com/office/powerpoint/2010/main" val="202362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487" y="1628800"/>
            <a:ext cx="8044408" cy="1656184"/>
          </a:xfrm>
        </p:spPr>
        <p:txBody>
          <a:bodyPr>
            <a:normAutofit fontScale="90000"/>
          </a:bodyPr>
          <a:lstStyle/>
          <a:p>
            <a:pPr algn="l"/>
            <a:r>
              <a:rPr lang="nl-NL" sz="3600" dirty="0" smtClean="0"/>
              <a:t>A) Inventarisatie van mogelijkheden om ons netwerk te versterken online &amp; offline.</a:t>
            </a:r>
            <a:br>
              <a:rPr lang="nl-NL" sz="3600" dirty="0" smtClean="0"/>
            </a:br>
            <a:r>
              <a:rPr lang="nl-NL" sz="3600" dirty="0"/>
              <a:t/>
            </a:r>
            <a:br>
              <a:rPr lang="nl-NL" sz="3600" dirty="0"/>
            </a:br>
            <a:r>
              <a:rPr lang="nl-NL" sz="3600" dirty="0" smtClean="0"/>
              <a:t/>
            </a:r>
            <a:br>
              <a:rPr lang="nl-NL" sz="3600" dirty="0" smtClean="0"/>
            </a:br>
            <a:r>
              <a:rPr lang="nl-NL" sz="3600" dirty="0" smtClean="0"/>
              <a:t/>
            </a:r>
            <a:br>
              <a:rPr lang="nl-NL" sz="3600" dirty="0" smtClean="0"/>
            </a:br>
            <a:endParaRPr lang="nl-NL"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532"/>
            <a:ext cx="8748465" cy="5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6487" y="4857259"/>
            <a:ext cx="7762954" cy="1077218"/>
          </a:xfrm>
          <a:prstGeom prst="rect">
            <a:avLst/>
          </a:prstGeom>
        </p:spPr>
        <p:txBody>
          <a:bodyPr wrap="square">
            <a:spAutoFit/>
          </a:bodyPr>
          <a:lstStyle/>
          <a:p>
            <a:r>
              <a:rPr lang="nl-NL" sz="3200" dirty="0" smtClean="0"/>
              <a:t/>
            </a:r>
            <a:br>
              <a:rPr lang="nl-NL" sz="3200" dirty="0" smtClean="0"/>
            </a:br>
            <a:r>
              <a:rPr lang="nl-NL" sz="3200" dirty="0" smtClean="0"/>
              <a:t>C) Inhoud gevraagd voor </a:t>
            </a:r>
            <a:r>
              <a:rPr lang="nl-NL" sz="3200" dirty="0" smtClean="0">
                <a:hlinkClick r:id="rId3"/>
              </a:rPr>
              <a:t>www.ecent.nl</a:t>
            </a:r>
            <a:r>
              <a:rPr lang="nl-NL" sz="3200" dirty="0" smtClean="0"/>
              <a:t> .</a:t>
            </a:r>
            <a:endParaRPr lang="nl-NL" sz="3200" dirty="0"/>
          </a:p>
        </p:txBody>
      </p:sp>
      <p:sp>
        <p:nvSpPr>
          <p:cNvPr id="5" name="Rectangle 4"/>
          <p:cNvSpPr/>
          <p:nvPr/>
        </p:nvSpPr>
        <p:spPr>
          <a:xfrm>
            <a:off x="366487" y="2276872"/>
            <a:ext cx="7848872" cy="3293209"/>
          </a:xfrm>
          <a:prstGeom prst="rect">
            <a:avLst/>
          </a:prstGeom>
        </p:spPr>
        <p:txBody>
          <a:bodyPr wrap="square">
            <a:spAutoFit/>
          </a:bodyPr>
          <a:lstStyle/>
          <a:p>
            <a:r>
              <a:rPr lang="nl-NL" sz="3200" dirty="0" smtClean="0"/>
              <a:t>B) Uitwisseling bronnen en materialen techniekonderwijs.</a:t>
            </a:r>
          </a:p>
          <a:p>
            <a:r>
              <a:rPr lang="nl-NL" sz="1600" b="1" dirty="0" smtClean="0"/>
              <a:t>Nieuw boek over STEM door </a:t>
            </a:r>
            <a:r>
              <a:rPr lang="nl-NL" sz="1600" b="1" dirty="0" err="1" smtClean="0"/>
              <a:t>Barlex</a:t>
            </a:r>
            <a:r>
              <a:rPr lang="nl-NL" sz="1600" b="1" dirty="0" smtClean="0"/>
              <a:t> &amp; Banks</a:t>
            </a:r>
          </a:p>
          <a:p>
            <a:r>
              <a:rPr lang="nl-NL" sz="1600" dirty="0">
                <a:hlinkClick r:id="rId4"/>
              </a:rPr>
              <a:t>http://</a:t>
            </a:r>
            <a:r>
              <a:rPr lang="nl-NL" sz="1600" dirty="0" smtClean="0">
                <a:hlinkClick r:id="rId4"/>
              </a:rPr>
              <a:t>bit.ly/1tdyhta</a:t>
            </a:r>
            <a:endParaRPr lang="nl-NL" sz="1600" dirty="0" smtClean="0"/>
          </a:p>
          <a:p>
            <a:endParaRPr lang="nl-NL" sz="1600" dirty="0"/>
          </a:p>
          <a:p>
            <a:r>
              <a:rPr lang="nl-NL" sz="1600" b="1" dirty="0" smtClean="0"/>
              <a:t>Site Wetenschapsknooppunt Delft</a:t>
            </a:r>
            <a:endParaRPr lang="nl-NL" sz="1600" dirty="0" smtClean="0"/>
          </a:p>
          <a:p>
            <a:r>
              <a:rPr lang="nl-NL" sz="1600" dirty="0" smtClean="0">
                <a:hlinkClick r:id="rId5"/>
              </a:rPr>
              <a:t>http</a:t>
            </a:r>
            <a:r>
              <a:rPr lang="nl-NL" sz="1600" dirty="0">
                <a:hlinkClick r:id="rId5"/>
              </a:rPr>
              <a:t>://</a:t>
            </a:r>
            <a:r>
              <a:rPr lang="nl-NL" sz="1600" dirty="0" smtClean="0">
                <a:hlinkClick r:id="rId5"/>
              </a:rPr>
              <a:t>bit.ly/1hePYAA</a:t>
            </a:r>
            <a:endParaRPr lang="nl-NL" sz="1600" dirty="0" smtClean="0"/>
          </a:p>
          <a:p>
            <a:endParaRPr lang="nl-NL" sz="1600" dirty="0"/>
          </a:p>
          <a:p>
            <a:r>
              <a:rPr lang="nl-NL" sz="1600" dirty="0" smtClean="0"/>
              <a:t/>
            </a:r>
            <a:br>
              <a:rPr lang="nl-NL" sz="1600" dirty="0" smtClean="0"/>
            </a:br>
            <a:r>
              <a:rPr lang="nl-NL" sz="1600" dirty="0" smtClean="0"/>
              <a:t/>
            </a:r>
            <a:br>
              <a:rPr lang="nl-NL" sz="1600" dirty="0" smtClean="0"/>
            </a:br>
            <a:endParaRPr lang="nl-NL" sz="1600" dirty="0"/>
          </a:p>
        </p:txBody>
      </p:sp>
    </p:spTree>
    <p:extLst>
      <p:ext uri="{BB962C8B-B14F-4D97-AF65-F5344CB8AC3E}">
        <p14:creationId xmlns:p14="http://schemas.microsoft.com/office/powerpoint/2010/main" val="1025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556792"/>
            <a:ext cx="7772400" cy="2306687"/>
          </a:xfrm>
        </p:spPr>
        <p:txBody>
          <a:bodyPr>
            <a:normAutofit/>
          </a:bodyPr>
          <a:lstStyle/>
          <a:p>
            <a:pPr algn="l"/>
            <a:r>
              <a:rPr lang="nl-NL" sz="3600" dirty="0" smtClean="0"/>
              <a:t>Hartelijk dank</a:t>
            </a:r>
            <a:endParaRPr lang="nl-NL" sz="3600" dirty="0"/>
          </a:p>
        </p:txBody>
      </p:sp>
      <p:sp>
        <p:nvSpPr>
          <p:cNvPr id="3" name="Subtitle 2"/>
          <p:cNvSpPr>
            <a:spLocks noGrp="1"/>
          </p:cNvSpPr>
          <p:nvPr>
            <p:ph type="subTitle" idx="1"/>
          </p:nvPr>
        </p:nvSpPr>
        <p:spPr>
          <a:xfrm>
            <a:off x="683568" y="3861048"/>
            <a:ext cx="6400800" cy="1752600"/>
          </a:xfrm>
        </p:spPr>
        <p:txBody>
          <a:bodyPr/>
          <a:lstStyle/>
          <a:p>
            <a:pPr algn="l"/>
            <a:endParaRPr lang="nl-NL" dirty="0" smtClean="0">
              <a:solidFill>
                <a:schemeClr val="tx1"/>
              </a:solidFill>
              <a:hlinkClick r:id="rId2"/>
            </a:endParaRPr>
          </a:p>
          <a:p>
            <a:pPr algn="l"/>
            <a:r>
              <a:rPr lang="nl-NL" dirty="0" smtClean="0">
                <a:solidFill>
                  <a:schemeClr val="tx1"/>
                </a:solidFill>
                <a:hlinkClick r:id="rId2"/>
              </a:rPr>
              <a:t>peter.hantson@arteveldehs.be</a:t>
            </a:r>
            <a:endParaRPr lang="nl-NL" dirty="0" smtClean="0">
              <a:solidFill>
                <a:schemeClr val="tx1"/>
              </a:solidFill>
            </a:endParaRPr>
          </a:p>
          <a:p>
            <a:pPr algn="l"/>
            <a:r>
              <a:rPr lang="nl-NL" dirty="0">
                <a:solidFill>
                  <a:schemeClr val="tx1"/>
                </a:solidFill>
                <a:hlinkClick r:id="rId3"/>
              </a:rPr>
              <a:t>g</a:t>
            </a:r>
            <a:r>
              <a:rPr lang="nl-NL" dirty="0" smtClean="0">
                <a:solidFill>
                  <a:schemeClr val="tx1"/>
                </a:solidFill>
                <a:hlinkClick r:id="rId3"/>
              </a:rPr>
              <a:t>erald.vandijk@hu.nl</a:t>
            </a:r>
            <a:endParaRPr lang="nl-NL" dirty="0" smtClean="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6532"/>
            <a:ext cx="8748465" cy="5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084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167</Words>
  <Application>Microsoft Office PowerPoint</Application>
  <PresentationFormat>On-screen Show (4:3)</PresentationFormat>
  <Paragraphs>32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Overleg lerarenopleiders techniek  Peter Hantson, Artevelde HS Gent &amp; Gerald van Dijk, Hogeschool Utrecht      Doelen voor deze bijeenkomst  1) Versterking van een netwerk van lerarenopleiders techniek  2) Uitwisseling over de ontwikkelingen op lerarenopleidingen techniek, in Nederland en Vlaanderen.  3) Oriëntatie op de implicaties van de invoering van de ‘kennisbasis natuurwetenschap en technologie’ voor de opleidingscurricula in Nederland.  </vt:lpstr>
      <vt:lpstr>Uitwisseling </vt:lpstr>
      <vt:lpstr>Peter Hantson over ontwikkelingen in Vlaanderen</vt:lpstr>
      <vt:lpstr>Bestudeer de nieuwe ‘kennisbasis natuurwetenschap en technologie voor de onderbouw van het V.O.’, paragraaf  techniek vmbo</vt:lpstr>
      <vt:lpstr>PowerPoint Presentation</vt:lpstr>
      <vt:lpstr>A) Inventarisatie van mogelijkheden om ons netwerk te versterken online &amp; offline.    </vt:lpstr>
      <vt:lpstr>Hartelijk dank</vt:lpstr>
    </vt:vector>
  </TitlesOfParts>
  <Company>Hogeschool Utrecht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dgdfg</dc:title>
  <dc:creator>Gerald van Dijk</dc:creator>
  <cp:lastModifiedBy>Gerald van Dijk</cp:lastModifiedBy>
  <cp:revision>15</cp:revision>
  <dcterms:created xsi:type="dcterms:W3CDTF">2014-05-09T12:18:47Z</dcterms:created>
  <dcterms:modified xsi:type="dcterms:W3CDTF">2014-05-21T10:26:00Z</dcterms:modified>
</cp:coreProperties>
</file>