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35" r:id="rId4"/>
    <p:sldMasterId id="2147487285" r:id="rId5"/>
    <p:sldMasterId id="2147485033" r:id="rId6"/>
    <p:sldMasterId id="2147485721" r:id="rId7"/>
    <p:sldMasterId id="2147488606" r:id="rId8"/>
  </p:sldMasterIdLst>
  <p:notesMasterIdLst>
    <p:notesMasterId r:id="rId57"/>
  </p:notesMasterIdLst>
  <p:handoutMasterIdLst>
    <p:handoutMasterId r:id="rId58"/>
  </p:handoutMasterIdLst>
  <p:sldIdLst>
    <p:sldId id="770" r:id="rId9"/>
    <p:sldId id="811" r:id="rId10"/>
    <p:sldId id="775" r:id="rId11"/>
    <p:sldId id="781" r:id="rId12"/>
    <p:sldId id="776" r:id="rId13"/>
    <p:sldId id="778" r:id="rId14"/>
    <p:sldId id="748" r:id="rId15"/>
    <p:sldId id="604" r:id="rId16"/>
    <p:sldId id="585" r:id="rId17"/>
    <p:sldId id="609" r:id="rId18"/>
    <p:sldId id="611" r:id="rId19"/>
    <p:sldId id="456" r:id="rId20"/>
    <p:sldId id="798" r:id="rId21"/>
    <p:sldId id="760" r:id="rId22"/>
    <p:sldId id="799" r:id="rId23"/>
    <p:sldId id="786" r:id="rId24"/>
    <p:sldId id="710" r:id="rId25"/>
    <p:sldId id="633" r:id="rId26"/>
    <p:sldId id="784" r:id="rId27"/>
    <p:sldId id="281" r:id="rId28"/>
    <p:sldId id="259" r:id="rId29"/>
    <p:sldId id="261" r:id="rId30"/>
    <p:sldId id="737" r:id="rId31"/>
    <p:sldId id="262" r:id="rId32"/>
    <p:sldId id="793" r:id="rId33"/>
    <p:sldId id="692" r:id="rId34"/>
    <p:sldId id="816" r:id="rId35"/>
    <p:sldId id="269" r:id="rId36"/>
    <p:sldId id="732" r:id="rId37"/>
    <p:sldId id="766" r:id="rId38"/>
    <p:sldId id="767" r:id="rId39"/>
    <p:sldId id="730" r:id="rId40"/>
    <p:sldId id="270" r:id="rId41"/>
    <p:sldId id="731" r:id="rId42"/>
    <p:sldId id="787" r:id="rId43"/>
    <p:sldId id="738" r:id="rId44"/>
    <p:sldId id="813" r:id="rId45"/>
    <p:sldId id="273" r:id="rId46"/>
    <p:sldId id="814" r:id="rId47"/>
    <p:sldId id="734" r:id="rId48"/>
    <p:sldId id="789" r:id="rId49"/>
    <p:sldId id="274" r:id="rId50"/>
    <p:sldId id="795" r:id="rId51"/>
    <p:sldId id="817" r:id="rId52"/>
    <p:sldId id="791" r:id="rId53"/>
    <p:sldId id="790" r:id="rId54"/>
    <p:sldId id="796" r:id="rId55"/>
    <p:sldId id="792" r:id="rId56"/>
  </p:sldIdLst>
  <p:sldSz cx="9144000" cy="6858000" type="screen4x3"/>
  <p:notesSz cx="6772275" cy="9902825"/>
  <p:defaultTextStyle>
    <a:defPPr>
      <a:defRPr lang="en-US"/>
    </a:defPPr>
    <a:lvl1pPr algn="l" rtl="0" eaLnBrk="0" fontAlgn="base" hangingPunct="0">
      <a:spcBef>
        <a:spcPct val="0"/>
      </a:spcBef>
      <a:spcAft>
        <a:spcPct val="0"/>
      </a:spcAft>
      <a:defRPr sz="2400" kern="1200">
        <a:solidFill>
          <a:schemeClr val="tx1"/>
        </a:solidFill>
        <a:latin typeface="News Gothic"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News Gothic"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News Gothic"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News Gothic"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News Gothic"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News Gothic"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News Gothic"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News Gothic"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News Gothic"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e Li" initials="" lastIdx="1" clrIdx="0"/>
  <p:cmAuthor id="2" name="Rosalie Gwen Mathie" initials="RG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564"/>
    <p:restoredTop sz="93672"/>
  </p:normalViewPr>
  <p:slideViewPr>
    <p:cSldViewPr>
      <p:cViewPr varScale="1">
        <p:scale>
          <a:sx n="107" d="100"/>
          <a:sy n="107" d="100"/>
        </p:scale>
        <p:origin x="2514" y="96"/>
      </p:cViewPr>
      <p:guideLst>
        <p:guide orient="horz" pos="2160"/>
        <p:guide pos="2880"/>
      </p:guideLst>
    </p:cSldViewPr>
  </p:slideViewPr>
  <p:outlineViewPr>
    <p:cViewPr>
      <p:scale>
        <a:sx n="33" d="100"/>
        <a:sy n="33" d="100"/>
      </p:scale>
      <p:origin x="0" y="-1552"/>
    </p:cViewPr>
  </p:outlineViewPr>
  <p:notesTextViewPr>
    <p:cViewPr>
      <p:scale>
        <a:sx n="100" d="100"/>
        <a:sy n="100" d="100"/>
      </p:scale>
      <p:origin x="0" y="0"/>
    </p:cViewPr>
  </p:notesTextViewPr>
  <p:sorterViewPr>
    <p:cViewPr varScale="1">
      <p:scale>
        <a:sx n="1" d="1"/>
        <a:sy n="1" d="1"/>
      </p:scale>
      <p:origin x="0" y="-61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24T16:07:31.526" idx="1">
    <p:pos x="10" y="10"/>
    <p:text>Arjen please cut down the bullet points here - I just copied and pasted tghe whole text for now...</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2D40082-E052-A012-7D71-41B4028FBBD0}"/>
              </a:ext>
            </a:extLst>
          </p:cNvPr>
          <p:cNvSpPr>
            <a:spLocks noGrp="1" noChangeArrowheads="1"/>
          </p:cNvSpPr>
          <p:nvPr>
            <p:ph type="hdr" sz="quarter"/>
          </p:nvPr>
        </p:nvSpPr>
        <p:spPr bwMode="auto">
          <a:xfrm>
            <a:off x="452438" y="463550"/>
            <a:ext cx="2782887" cy="461963"/>
          </a:xfrm>
          <a:prstGeom prst="rect">
            <a:avLst/>
          </a:prstGeom>
          <a:noFill/>
          <a:ln>
            <a:noFill/>
          </a:ln>
          <a:effectLst/>
        </p:spPr>
        <p:txBody>
          <a:bodyPr vert="horz" wrap="square" lIns="91644" tIns="45822" rIns="91644" bIns="45822" numCol="1" anchor="t" anchorCtr="0" compatLnSpc="1">
            <a:prstTxWarp prst="textNoShape">
              <a:avLst/>
            </a:prstTxWarp>
          </a:bodyPr>
          <a:lstStyle>
            <a:lvl1pPr defTabSz="917575">
              <a:spcBef>
                <a:spcPct val="0"/>
              </a:spcBef>
              <a:defRPr sz="1000">
                <a:latin typeface="News Gothic" pitchFamily="34" charset="0"/>
                <a:ea typeface="+mn-ea"/>
                <a:cs typeface="+mn-cs"/>
              </a:defRPr>
            </a:lvl1pPr>
          </a:lstStyle>
          <a:p>
            <a:pPr>
              <a:defRPr/>
            </a:pPr>
            <a:endParaRPr lang="en-US"/>
          </a:p>
        </p:txBody>
      </p:sp>
      <p:sp>
        <p:nvSpPr>
          <p:cNvPr id="35843" name="Rectangle 3">
            <a:extLst>
              <a:ext uri="{FF2B5EF4-FFF2-40B4-BE49-F238E27FC236}">
                <a16:creationId xmlns:a16="http://schemas.microsoft.com/office/drawing/2014/main" id="{7D09311A-1671-4C69-F7C9-D5A799CC99B0}"/>
              </a:ext>
            </a:extLst>
          </p:cNvPr>
          <p:cNvSpPr>
            <a:spLocks noGrp="1" noChangeArrowheads="1"/>
          </p:cNvSpPr>
          <p:nvPr>
            <p:ph type="dt" sz="quarter" idx="1"/>
          </p:nvPr>
        </p:nvSpPr>
        <p:spPr bwMode="auto">
          <a:xfrm>
            <a:off x="3536950" y="463550"/>
            <a:ext cx="2933700" cy="461963"/>
          </a:xfrm>
          <a:prstGeom prst="rect">
            <a:avLst/>
          </a:prstGeom>
          <a:noFill/>
          <a:ln>
            <a:noFill/>
          </a:ln>
          <a:effectLst/>
        </p:spPr>
        <p:txBody>
          <a:bodyPr vert="horz" wrap="square" lIns="91644" tIns="45822" rIns="91644" bIns="45822" numCol="1" anchor="t" anchorCtr="0" compatLnSpc="1">
            <a:prstTxWarp prst="textNoShape">
              <a:avLst/>
            </a:prstTxWarp>
          </a:bodyPr>
          <a:lstStyle>
            <a:lvl1pPr algn="r" defTabSz="917575">
              <a:spcBef>
                <a:spcPct val="0"/>
              </a:spcBef>
              <a:defRPr sz="1000">
                <a:latin typeface="News Gothic" pitchFamily="34" charset="0"/>
                <a:ea typeface="ＭＳ Ｐゴシック" pitchFamily="34" charset="-128"/>
              </a:defRPr>
            </a:lvl1pPr>
          </a:lstStyle>
          <a:p>
            <a:pPr>
              <a:defRPr/>
            </a:pPr>
            <a:fld id="{C74020EE-B882-5D49-BB94-5EF8F2A02524}" type="datetime1">
              <a:rPr lang="en-US" altLang="en-US"/>
              <a:pPr>
                <a:defRPr/>
              </a:pPr>
              <a:t>5/8/2023</a:t>
            </a:fld>
            <a:endParaRPr lang="en-US" altLang="en-US"/>
          </a:p>
        </p:txBody>
      </p:sp>
      <p:sp>
        <p:nvSpPr>
          <p:cNvPr id="35844" name="Rectangle 4">
            <a:extLst>
              <a:ext uri="{FF2B5EF4-FFF2-40B4-BE49-F238E27FC236}">
                <a16:creationId xmlns:a16="http://schemas.microsoft.com/office/drawing/2014/main" id="{AAAAABFA-8B1F-2313-1F62-D40190DE6FC0}"/>
              </a:ext>
            </a:extLst>
          </p:cNvPr>
          <p:cNvSpPr>
            <a:spLocks noGrp="1" noChangeArrowheads="1"/>
          </p:cNvSpPr>
          <p:nvPr>
            <p:ph type="ftr" sz="quarter" idx="2"/>
          </p:nvPr>
        </p:nvSpPr>
        <p:spPr bwMode="auto">
          <a:xfrm>
            <a:off x="452438" y="8955088"/>
            <a:ext cx="2782887" cy="463550"/>
          </a:xfrm>
          <a:prstGeom prst="rect">
            <a:avLst/>
          </a:prstGeom>
          <a:noFill/>
          <a:ln>
            <a:noFill/>
          </a:ln>
          <a:effectLst/>
        </p:spPr>
        <p:txBody>
          <a:bodyPr vert="horz" wrap="square" lIns="91644" tIns="45822" rIns="91644" bIns="45822" numCol="1" anchor="b" anchorCtr="0" compatLnSpc="1">
            <a:prstTxWarp prst="textNoShape">
              <a:avLst/>
            </a:prstTxWarp>
          </a:bodyPr>
          <a:lstStyle>
            <a:lvl1pPr defTabSz="917575">
              <a:spcBef>
                <a:spcPct val="0"/>
              </a:spcBef>
              <a:defRPr sz="1000">
                <a:latin typeface="News Gothic" pitchFamily="34" charset="0"/>
                <a:ea typeface="+mn-ea"/>
                <a:cs typeface="+mn-cs"/>
              </a:defRPr>
            </a:lvl1pPr>
          </a:lstStyle>
          <a:p>
            <a:pPr>
              <a:defRPr/>
            </a:pPr>
            <a:endParaRPr lang="en-US"/>
          </a:p>
        </p:txBody>
      </p:sp>
      <p:sp>
        <p:nvSpPr>
          <p:cNvPr id="35845" name="Rectangle 5">
            <a:extLst>
              <a:ext uri="{FF2B5EF4-FFF2-40B4-BE49-F238E27FC236}">
                <a16:creationId xmlns:a16="http://schemas.microsoft.com/office/drawing/2014/main" id="{3EA57F68-82B3-E9A2-1A2E-CFA86EBEFE2E}"/>
              </a:ext>
            </a:extLst>
          </p:cNvPr>
          <p:cNvSpPr>
            <a:spLocks noGrp="1" noChangeArrowheads="1"/>
          </p:cNvSpPr>
          <p:nvPr>
            <p:ph type="sldNum" sz="quarter" idx="3"/>
          </p:nvPr>
        </p:nvSpPr>
        <p:spPr bwMode="auto">
          <a:xfrm>
            <a:off x="3536950" y="8955088"/>
            <a:ext cx="2757488" cy="463550"/>
          </a:xfrm>
          <a:prstGeom prst="rect">
            <a:avLst/>
          </a:prstGeom>
          <a:noFill/>
          <a:ln>
            <a:noFill/>
          </a:ln>
          <a:effectLst/>
        </p:spPr>
        <p:txBody>
          <a:bodyPr vert="horz" wrap="square" lIns="91644" tIns="45822" rIns="91644" bIns="45822" numCol="1" anchor="b" anchorCtr="0" compatLnSpc="1">
            <a:prstTxWarp prst="textNoShape">
              <a:avLst/>
            </a:prstTxWarp>
          </a:bodyPr>
          <a:lstStyle>
            <a:lvl1pPr algn="r" defTabSz="917575">
              <a:defRPr sz="1000"/>
            </a:lvl1pPr>
          </a:lstStyle>
          <a:p>
            <a:pPr>
              <a:defRPr/>
            </a:pPr>
            <a:fld id="{10F6DCB1-9047-6447-9B4E-FF7D1B572E2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45C6217-AA65-BCD3-06AF-862AC4160D02}"/>
              </a:ext>
            </a:extLst>
          </p:cNvPr>
          <p:cNvSpPr>
            <a:spLocks noGrp="1" noChangeArrowheads="1"/>
          </p:cNvSpPr>
          <p:nvPr>
            <p:ph type="hdr" sz="quarter"/>
          </p:nvPr>
        </p:nvSpPr>
        <p:spPr bwMode="auto">
          <a:xfrm>
            <a:off x="508000" y="339725"/>
            <a:ext cx="2878138" cy="244475"/>
          </a:xfrm>
          <a:prstGeom prst="rect">
            <a:avLst/>
          </a:prstGeom>
          <a:noFill/>
          <a:ln>
            <a:noFill/>
          </a:ln>
          <a:effectLst/>
        </p:spPr>
        <p:txBody>
          <a:bodyPr vert="horz" wrap="square" lIns="91644" tIns="45822" rIns="91644" bIns="45822" numCol="1" anchor="t" anchorCtr="0" compatLnSpc="1">
            <a:prstTxWarp prst="textNoShape">
              <a:avLst/>
            </a:prstTxWarp>
            <a:spAutoFit/>
          </a:bodyPr>
          <a:lstStyle>
            <a:lvl1pPr defTabSz="917575">
              <a:spcBef>
                <a:spcPct val="50000"/>
              </a:spcBef>
              <a:defRPr sz="1000">
                <a:latin typeface="News Gothic" pitchFamily="34" charset="0"/>
                <a:ea typeface="+mn-ea"/>
                <a:cs typeface="+mn-cs"/>
              </a:defRPr>
            </a:lvl1pPr>
          </a:lstStyle>
          <a:p>
            <a:pPr>
              <a:defRPr/>
            </a:pPr>
            <a:endParaRPr lang="en-GB"/>
          </a:p>
        </p:txBody>
      </p:sp>
      <p:sp>
        <p:nvSpPr>
          <p:cNvPr id="43011" name="Rectangle 3">
            <a:extLst>
              <a:ext uri="{FF2B5EF4-FFF2-40B4-BE49-F238E27FC236}">
                <a16:creationId xmlns:a16="http://schemas.microsoft.com/office/drawing/2014/main" id="{4FF06B58-1E86-EF89-6150-03DD483DF6E0}"/>
              </a:ext>
            </a:extLst>
          </p:cNvPr>
          <p:cNvSpPr>
            <a:spLocks noGrp="1" noChangeArrowheads="1"/>
          </p:cNvSpPr>
          <p:nvPr>
            <p:ph type="dt" idx="1"/>
          </p:nvPr>
        </p:nvSpPr>
        <p:spPr bwMode="auto">
          <a:xfrm>
            <a:off x="3386138" y="339725"/>
            <a:ext cx="2911475" cy="244475"/>
          </a:xfrm>
          <a:prstGeom prst="rect">
            <a:avLst/>
          </a:prstGeom>
          <a:noFill/>
          <a:ln>
            <a:noFill/>
          </a:ln>
          <a:effectLst/>
        </p:spPr>
        <p:txBody>
          <a:bodyPr vert="horz" wrap="square" lIns="91644" tIns="45822" rIns="91644" bIns="45822" numCol="1" anchor="t" anchorCtr="0" compatLnSpc="1">
            <a:prstTxWarp prst="textNoShape">
              <a:avLst/>
            </a:prstTxWarp>
            <a:spAutoFit/>
          </a:bodyPr>
          <a:lstStyle>
            <a:lvl1pPr algn="r" defTabSz="917575">
              <a:spcBef>
                <a:spcPct val="50000"/>
              </a:spcBef>
              <a:defRPr sz="1000">
                <a:latin typeface="News Gothic" pitchFamily="34" charset="0"/>
                <a:ea typeface="ＭＳ Ｐゴシック" pitchFamily="34" charset="-128"/>
              </a:defRPr>
            </a:lvl1pPr>
          </a:lstStyle>
          <a:p>
            <a:pPr>
              <a:defRPr/>
            </a:pPr>
            <a:fld id="{8825A066-BFD6-6A45-906B-C97E8C8D955A}" type="datetime1">
              <a:rPr lang="en-GB" altLang="en-US"/>
              <a:pPr>
                <a:defRPr/>
              </a:pPr>
              <a:t>08/05/2023</a:t>
            </a:fld>
            <a:endParaRPr lang="en-GB" altLang="en-US"/>
          </a:p>
        </p:txBody>
      </p:sp>
      <p:sp>
        <p:nvSpPr>
          <p:cNvPr id="48132" name="Rectangle 4">
            <a:extLst>
              <a:ext uri="{FF2B5EF4-FFF2-40B4-BE49-F238E27FC236}">
                <a16:creationId xmlns:a16="http://schemas.microsoft.com/office/drawing/2014/main" id="{86A61837-695C-0C12-2540-82AD655945BE}"/>
              </a:ext>
            </a:extLst>
          </p:cNvPr>
          <p:cNvSpPr>
            <a:spLocks noGrp="1" noRot="1" noChangeAspect="1" noChangeArrowheads="1" noTextEdit="1"/>
          </p:cNvSpPr>
          <p:nvPr>
            <p:ph type="sldImg" idx="2"/>
          </p:nvPr>
        </p:nvSpPr>
        <p:spPr bwMode="auto">
          <a:xfrm>
            <a:off x="917575" y="773113"/>
            <a:ext cx="4938713" cy="3703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a:extLst>
              <a:ext uri="{FF2B5EF4-FFF2-40B4-BE49-F238E27FC236}">
                <a16:creationId xmlns:a16="http://schemas.microsoft.com/office/drawing/2014/main" id="{CC096C48-7476-8221-C8F2-804925F2D21A}"/>
              </a:ext>
            </a:extLst>
          </p:cNvPr>
          <p:cNvSpPr>
            <a:spLocks noGrp="1" noChangeArrowheads="1"/>
          </p:cNvSpPr>
          <p:nvPr>
            <p:ph type="body" sz="quarter" idx="3"/>
          </p:nvPr>
        </p:nvSpPr>
        <p:spPr bwMode="auto">
          <a:xfrm>
            <a:off x="901700" y="4708525"/>
            <a:ext cx="4968875" cy="4632325"/>
          </a:xfrm>
          <a:prstGeom prst="rect">
            <a:avLst/>
          </a:prstGeom>
          <a:noFill/>
          <a:ln>
            <a:noFill/>
          </a:ln>
          <a:effectLst/>
        </p:spPr>
        <p:txBody>
          <a:bodyPr vert="horz" wrap="square" lIns="91644" tIns="45822" rIns="91644" bIns="45822" numCol="1" anchor="t" anchorCtr="0" compatLnSpc="1">
            <a:prstTxWarp prst="textNoShape">
              <a:avLst/>
            </a:prstTxWarp>
          </a:bodyPr>
          <a:lstStyle/>
          <a:p>
            <a:pPr lvl="0"/>
            <a:r>
              <a:rPr lang="en-GB" noProof="1"/>
              <a:t>Click to edit Master text styles</a:t>
            </a:r>
          </a:p>
          <a:p>
            <a:pPr lvl="1"/>
            <a:r>
              <a:rPr lang="en-GB" noProof="1"/>
              <a:t>Second level</a:t>
            </a:r>
          </a:p>
          <a:p>
            <a:pPr lvl="2"/>
            <a:r>
              <a:rPr lang="en-GB" noProof="1"/>
              <a:t>Third level</a:t>
            </a:r>
          </a:p>
          <a:p>
            <a:pPr lvl="3"/>
            <a:r>
              <a:rPr lang="en-GB" noProof="1"/>
              <a:t>Fourth level</a:t>
            </a:r>
          </a:p>
          <a:p>
            <a:pPr lvl="4"/>
            <a:r>
              <a:rPr lang="en-GB" noProof="1"/>
              <a:t>Fifth level</a:t>
            </a:r>
          </a:p>
        </p:txBody>
      </p:sp>
      <p:sp>
        <p:nvSpPr>
          <p:cNvPr id="43014" name="Rectangle 6">
            <a:extLst>
              <a:ext uri="{FF2B5EF4-FFF2-40B4-BE49-F238E27FC236}">
                <a16:creationId xmlns:a16="http://schemas.microsoft.com/office/drawing/2014/main" id="{93B73A31-62C8-30E8-A440-F2DE9D1DA91E}"/>
              </a:ext>
            </a:extLst>
          </p:cNvPr>
          <p:cNvSpPr>
            <a:spLocks noGrp="1" noChangeArrowheads="1"/>
          </p:cNvSpPr>
          <p:nvPr>
            <p:ph type="ftr" sz="quarter" idx="4"/>
          </p:nvPr>
        </p:nvSpPr>
        <p:spPr bwMode="auto">
          <a:xfrm>
            <a:off x="508000" y="9296400"/>
            <a:ext cx="2878138" cy="244475"/>
          </a:xfrm>
          <a:prstGeom prst="rect">
            <a:avLst/>
          </a:prstGeom>
          <a:noFill/>
          <a:ln>
            <a:noFill/>
          </a:ln>
          <a:effectLst/>
        </p:spPr>
        <p:txBody>
          <a:bodyPr vert="horz" wrap="square" lIns="91644" tIns="45822" rIns="91644" bIns="45822" numCol="1" anchor="b" anchorCtr="0" compatLnSpc="1">
            <a:prstTxWarp prst="textNoShape">
              <a:avLst/>
            </a:prstTxWarp>
            <a:spAutoFit/>
          </a:bodyPr>
          <a:lstStyle>
            <a:lvl1pPr defTabSz="917575">
              <a:spcBef>
                <a:spcPct val="50000"/>
              </a:spcBef>
              <a:defRPr sz="1000">
                <a:latin typeface="News Gothic" pitchFamily="34" charset="0"/>
                <a:ea typeface="+mn-ea"/>
                <a:cs typeface="+mn-cs"/>
              </a:defRPr>
            </a:lvl1pPr>
          </a:lstStyle>
          <a:p>
            <a:pPr>
              <a:defRPr/>
            </a:pPr>
            <a:endParaRPr lang="en-GB"/>
          </a:p>
        </p:txBody>
      </p:sp>
      <p:sp>
        <p:nvSpPr>
          <p:cNvPr id="43015" name="Rectangle 7">
            <a:extLst>
              <a:ext uri="{FF2B5EF4-FFF2-40B4-BE49-F238E27FC236}">
                <a16:creationId xmlns:a16="http://schemas.microsoft.com/office/drawing/2014/main" id="{1D52B229-9531-E8E5-7135-5DD1CECC0FD6}"/>
              </a:ext>
            </a:extLst>
          </p:cNvPr>
          <p:cNvSpPr>
            <a:spLocks noGrp="1" noChangeArrowheads="1"/>
          </p:cNvSpPr>
          <p:nvPr>
            <p:ph type="sldNum" sz="quarter" idx="5"/>
          </p:nvPr>
        </p:nvSpPr>
        <p:spPr bwMode="auto">
          <a:xfrm>
            <a:off x="3386138" y="9296400"/>
            <a:ext cx="2911475" cy="244475"/>
          </a:xfrm>
          <a:prstGeom prst="rect">
            <a:avLst/>
          </a:prstGeom>
          <a:noFill/>
          <a:ln>
            <a:noFill/>
          </a:ln>
          <a:effectLst/>
        </p:spPr>
        <p:txBody>
          <a:bodyPr vert="horz" wrap="square" lIns="91644" tIns="45822" rIns="91644" bIns="45822" numCol="1" anchor="b" anchorCtr="0" compatLnSpc="1">
            <a:prstTxWarp prst="textNoShape">
              <a:avLst/>
            </a:prstTxWarp>
            <a:spAutoFit/>
          </a:bodyPr>
          <a:lstStyle>
            <a:lvl1pPr algn="r" defTabSz="917575">
              <a:spcBef>
                <a:spcPct val="50000"/>
              </a:spcBef>
              <a:defRPr sz="1000"/>
            </a:lvl1pPr>
          </a:lstStyle>
          <a:p>
            <a:pPr>
              <a:defRPr/>
            </a:pPr>
            <a:fld id="{51C9A5BE-1AA2-304D-A0CC-E56B6520283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News Gothic" pitchFamily="34" charset="0"/>
        <a:ea typeface="ＭＳ Ｐゴシック" panose="020B0600070205080204" pitchFamily="34" charset="-128"/>
        <a:cs typeface="ＭＳ Ｐゴシック" pitchFamily="29" charset="-128"/>
      </a:defRPr>
    </a:lvl1pPr>
    <a:lvl2pPr marL="457200" algn="l" rtl="0" eaLnBrk="0" fontAlgn="base" hangingPunct="0">
      <a:spcBef>
        <a:spcPct val="30000"/>
      </a:spcBef>
      <a:spcAft>
        <a:spcPct val="0"/>
      </a:spcAft>
      <a:defRPr sz="1200" kern="1200">
        <a:solidFill>
          <a:schemeClr val="tx1"/>
        </a:solidFill>
        <a:latin typeface="News Gothic" pitchFamily="34"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News Gothic" pitchFamily="34"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News Gothic" pitchFamily="34"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News Gothic"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557CC05-03A4-A084-7AC0-896365968ABE}"/>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1D6508F8-9ECA-A1FF-1950-9BDEBE66FB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51204" name="Date Placeholder 3">
            <a:extLst>
              <a:ext uri="{FF2B5EF4-FFF2-40B4-BE49-F238E27FC236}">
                <a16:creationId xmlns:a16="http://schemas.microsoft.com/office/drawing/2014/main" id="{FC741FB9-1564-111D-929F-A1A758D31DC4}"/>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News Gothic" pitchFamily="34" charset="0"/>
                <a:ea typeface="ＭＳ Ｐゴシック" panose="020B0600070205080204" pitchFamily="34" charset="-128"/>
              </a:defRPr>
            </a:lvl1pPr>
            <a:lvl2pPr marL="742950" indent="-285750" defTabSz="917575">
              <a:defRPr sz="2400">
                <a:solidFill>
                  <a:schemeClr val="tx1"/>
                </a:solidFill>
                <a:latin typeface="News Gothic" pitchFamily="34" charset="0"/>
                <a:ea typeface="ＭＳ Ｐゴシック" panose="020B0600070205080204" pitchFamily="34" charset="-128"/>
              </a:defRPr>
            </a:lvl2pPr>
            <a:lvl3pPr marL="1143000" indent="-228600" defTabSz="917575">
              <a:defRPr sz="2400">
                <a:solidFill>
                  <a:schemeClr val="tx1"/>
                </a:solidFill>
                <a:latin typeface="News Gothic" pitchFamily="34" charset="0"/>
                <a:ea typeface="ＭＳ Ｐゴシック" panose="020B0600070205080204" pitchFamily="34" charset="-128"/>
              </a:defRPr>
            </a:lvl3pPr>
            <a:lvl4pPr marL="1600200" indent="-228600" defTabSz="917575">
              <a:defRPr sz="2400">
                <a:solidFill>
                  <a:schemeClr val="tx1"/>
                </a:solidFill>
                <a:latin typeface="News Gothic" pitchFamily="34" charset="0"/>
                <a:ea typeface="ＭＳ Ｐゴシック" panose="020B0600070205080204" pitchFamily="34" charset="-128"/>
              </a:defRPr>
            </a:lvl4pPr>
            <a:lvl5pPr marL="2057400" indent="-228600" defTabSz="917575">
              <a:defRPr sz="2400">
                <a:solidFill>
                  <a:schemeClr val="tx1"/>
                </a:solidFill>
                <a:latin typeface="News Gothic"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fld id="{A615894E-C5D4-114F-BF24-AE443D041A7C}" type="datetime1">
              <a:rPr lang="en-GB" altLang="en-US" sz="1000" smtClean="0"/>
              <a:pPr/>
              <a:t>08/05/2023</a:t>
            </a:fld>
            <a:endParaRPr lang="en-GB" altLang="en-US" sz="1000"/>
          </a:p>
        </p:txBody>
      </p:sp>
      <p:sp>
        <p:nvSpPr>
          <p:cNvPr id="51205" name="Slide Number Placeholder 4">
            <a:extLst>
              <a:ext uri="{FF2B5EF4-FFF2-40B4-BE49-F238E27FC236}">
                <a16:creationId xmlns:a16="http://schemas.microsoft.com/office/drawing/2014/main" id="{2CF6E785-964A-334A-86A4-8AB8724631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News Gothic" pitchFamily="34" charset="0"/>
                <a:ea typeface="ＭＳ Ｐゴシック" panose="020B0600070205080204" pitchFamily="34" charset="-128"/>
              </a:defRPr>
            </a:lvl1pPr>
            <a:lvl2pPr marL="742950" indent="-285750" defTabSz="917575">
              <a:defRPr sz="2400">
                <a:solidFill>
                  <a:schemeClr val="tx1"/>
                </a:solidFill>
                <a:latin typeface="News Gothic" pitchFamily="34" charset="0"/>
                <a:ea typeface="ＭＳ Ｐゴシック" panose="020B0600070205080204" pitchFamily="34" charset="-128"/>
              </a:defRPr>
            </a:lvl2pPr>
            <a:lvl3pPr marL="1143000" indent="-228600" defTabSz="917575">
              <a:defRPr sz="2400">
                <a:solidFill>
                  <a:schemeClr val="tx1"/>
                </a:solidFill>
                <a:latin typeface="News Gothic" pitchFamily="34" charset="0"/>
                <a:ea typeface="ＭＳ Ｐゴシック" panose="020B0600070205080204" pitchFamily="34" charset="-128"/>
              </a:defRPr>
            </a:lvl3pPr>
            <a:lvl4pPr marL="1600200" indent="-228600" defTabSz="917575">
              <a:defRPr sz="2400">
                <a:solidFill>
                  <a:schemeClr val="tx1"/>
                </a:solidFill>
                <a:latin typeface="News Gothic" pitchFamily="34" charset="0"/>
                <a:ea typeface="ＭＳ Ｐゴシック" panose="020B0600070205080204" pitchFamily="34" charset="-128"/>
              </a:defRPr>
            </a:lvl4pPr>
            <a:lvl5pPr marL="2057400" indent="-228600" defTabSz="917575">
              <a:defRPr sz="2400">
                <a:solidFill>
                  <a:schemeClr val="tx1"/>
                </a:solidFill>
                <a:latin typeface="News Gothic"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fld id="{B3AAD0D5-C350-B54D-AD0F-48BA6C4DCA9C}" type="slidenum">
              <a:rPr lang="en-GB" altLang="en-US" sz="1000" smtClean="0"/>
              <a:pPr/>
              <a:t>1</a:t>
            </a:fld>
            <a:endParaRPr lang="en-GB" altLang="en-US"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Date Placeholder 3"/>
          <p:cNvSpPr>
            <a:spLocks noGrp="1"/>
          </p:cNvSpPr>
          <p:nvPr>
            <p:ph type="dt" idx="1"/>
          </p:nvPr>
        </p:nvSpPr>
        <p:spPr/>
        <p:txBody>
          <a:bodyPr/>
          <a:lstStyle/>
          <a:p>
            <a:pPr>
              <a:defRPr/>
            </a:pPr>
            <a:fld id="{8825A066-BFD6-6A45-906B-C97E8C8D955A}" type="datetime1">
              <a:rPr lang="en-GB" altLang="en-US" smtClean="0"/>
              <a:pPr>
                <a:defRPr/>
              </a:pPr>
              <a:t>09/05/2023</a:t>
            </a:fld>
            <a:endParaRPr lang="en-GB" altLang="en-US"/>
          </a:p>
        </p:txBody>
      </p:sp>
      <p:sp>
        <p:nvSpPr>
          <p:cNvPr id="5" name="Slide Number Placeholder 4"/>
          <p:cNvSpPr>
            <a:spLocks noGrp="1"/>
          </p:cNvSpPr>
          <p:nvPr>
            <p:ph type="sldNum" sz="quarter" idx="5"/>
          </p:nvPr>
        </p:nvSpPr>
        <p:spPr/>
        <p:txBody>
          <a:bodyPr/>
          <a:lstStyle/>
          <a:p>
            <a:pPr>
              <a:defRPr/>
            </a:pPr>
            <a:fld id="{51C9A5BE-1AA2-304D-A0CC-E56B65202831}" type="slidenum">
              <a:rPr lang="en-GB" altLang="en-US" smtClean="0"/>
              <a:pPr>
                <a:defRPr/>
              </a:pPr>
              <a:t>35</a:t>
            </a:fld>
            <a:endParaRPr lang="en-GB" altLang="en-US"/>
          </a:p>
        </p:txBody>
      </p:sp>
    </p:spTree>
    <p:extLst>
      <p:ext uri="{BB962C8B-B14F-4D97-AF65-F5344CB8AC3E}">
        <p14:creationId xmlns:p14="http://schemas.microsoft.com/office/powerpoint/2010/main" val="342096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EC3E4BB1-A13D-1C78-DE6F-021C13AA649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F4E3DB1-7E1A-D71B-4C75-C0EF048179DA}"/>
              </a:ext>
            </a:extLst>
          </p:cNvPr>
          <p:cNvSpPr>
            <a:spLocks noGrp="1"/>
          </p:cNvSpPr>
          <p:nvPr>
            <p:ph type="body" idx="1"/>
          </p:nvPr>
        </p:nvSpPr>
        <p:spPr/>
        <p:txBody>
          <a:bodyPr/>
          <a:lstStyle/>
          <a:p>
            <a:pPr marL="285750" indent="-285750">
              <a:buFont typeface="Arial" panose="020B0604020202020204" pitchFamily="34" charset="0"/>
              <a:buChar char="•"/>
              <a:defRPr/>
            </a:pPr>
            <a:r>
              <a:rPr lang="en-US" dirty="0">
                <a:solidFill>
                  <a:schemeClr val="tx2"/>
                </a:solidFill>
                <a:latin typeface="Open Sans" panose="020B0606030504020204" pitchFamily="34" charset="0"/>
              </a:rPr>
              <a:t>A school can be seen as a microcosm of the wider world nested in a community filled with resources for teaching and learning. </a:t>
            </a:r>
          </a:p>
          <a:p>
            <a:pPr marL="285750" indent="-285750">
              <a:buFont typeface="Arial" panose="020B0604020202020204" pitchFamily="34" charset="0"/>
              <a:buChar char="•"/>
              <a:defRPr/>
            </a:pPr>
            <a:endParaRPr lang="en-US" dirty="0">
              <a:solidFill>
                <a:schemeClr val="tx2"/>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tx2"/>
                </a:solidFill>
                <a:latin typeface="Open Sans" panose="020B0606030504020204" pitchFamily="34" charset="0"/>
              </a:rPr>
              <a:t>To create a healthy habitat that invites and supports sustainability, a school will need to be both inward and outward looking, to be open and connected to the people and place/land it occupies, and the other species that live there. </a:t>
            </a:r>
          </a:p>
          <a:p>
            <a:pPr marL="285750" indent="-285750">
              <a:buFont typeface="Arial" panose="020B0604020202020204" pitchFamily="34" charset="0"/>
              <a:buChar char="•"/>
              <a:defRPr/>
            </a:pPr>
            <a:endParaRPr lang="en-US" dirty="0">
              <a:solidFill>
                <a:schemeClr val="tx2"/>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tx2"/>
                </a:solidFill>
                <a:latin typeface="Open Sans" panose="020B0606030504020204" pitchFamily="34" charset="0"/>
              </a:rPr>
              <a:t>Establishing good relations with parents, residents, businesses (local farmers, bike [repair]shops, restaurants, etc.), community and cultural hubs (libraries and museums etc.), informal learning spaces and other education institutions, NGO’s, special interest and advocacy groups, as well as with local government, is critical. </a:t>
            </a:r>
          </a:p>
          <a:p>
            <a:pPr marL="285750" indent="-285750">
              <a:buFont typeface="Arial" panose="020B0604020202020204" pitchFamily="34" charset="0"/>
              <a:buChar char="•"/>
              <a:defRPr/>
            </a:pPr>
            <a:endParaRPr lang="en-US" dirty="0">
              <a:solidFill>
                <a:schemeClr val="tx2"/>
              </a:solidFill>
              <a:latin typeface="Open Sans" panose="020B0606030504020204" pitchFamily="34" charset="0"/>
            </a:endParaRPr>
          </a:p>
          <a:p>
            <a:pPr marL="285750" indent="-285750">
              <a:buFont typeface="Arial" panose="020B0604020202020204" pitchFamily="34" charset="0"/>
              <a:buChar char="•"/>
              <a:defRPr/>
            </a:pPr>
            <a:endParaRPr lang="en-US" dirty="0">
              <a:solidFill>
                <a:schemeClr val="tx2"/>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tx2"/>
                </a:solidFill>
                <a:latin typeface="Open Sans" panose="020B0606030504020204" pitchFamily="34" charset="0"/>
              </a:rPr>
              <a:t>The idea is that synergies and mutual learning can occur when students explore issues that are relevant, not only to themselves but also to others, whereby community partners can offer insights but can also benefit from students’ attention, cooperative research and creativity.</a:t>
            </a:r>
          </a:p>
          <a:p>
            <a:pPr marL="285750" indent="-285750">
              <a:buFont typeface="Arial" panose="020B0604020202020204" pitchFamily="34" charset="0"/>
              <a:buChar char="•"/>
              <a:defRPr/>
            </a:pPr>
            <a:endParaRPr lang="en-US" dirty="0">
              <a:solidFill>
                <a:schemeClr val="tx2"/>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tx2"/>
                </a:solidFill>
                <a:latin typeface="Open Sans" panose="020B0606030504020204" pitchFamily="34" charset="0"/>
              </a:rPr>
              <a:t>By using the local community as a living lab or an outdoor classroom, students also can become more rooted in their own habitat and gain a sense of place and connectedness. </a:t>
            </a:r>
            <a:endParaRPr lang="en-GB" dirty="0">
              <a:solidFill>
                <a:schemeClr val="tx2"/>
              </a:solidFill>
            </a:endParaRPr>
          </a:p>
          <a:p>
            <a:pPr marL="285750" indent="-285750">
              <a:buFont typeface="Arial" panose="020B0604020202020204" pitchFamily="34" charset="0"/>
              <a:buChar char="•"/>
              <a:defRPr/>
            </a:pPr>
            <a:endParaRPr lang="en-US" dirty="0">
              <a:solidFill>
                <a:schemeClr val="tx2"/>
              </a:solidFill>
              <a:latin typeface="Open Sans" panose="020B0606030504020204" pitchFamily="34" charset="0"/>
            </a:endParaRPr>
          </a:p>
          <a:p>
            <a:pPr>
              <a:defRPr/>
            </a:pPr>
            <a:endParaRPr lang="en-GB" dirty="0"/>
          </a:p>
        </p:txBody>
      </p:sp>
      <p:sp>
        <p:nvSpPr>
          <p:cNvPr id="4" name="Header Placeholder 3">
            <a:extLst>
              <a:ext uri="{FF2B5EF4-FFF2-40B4-BE49-F238E27FC236}">
                <a16:creationId xmlns:a16="http://schemas.microsoft.com/office/drawing/2014/main" id="{2EFCDEA7-E92D-5FF3-D5AB-57B206719D0A}"/>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126CD54E-927A-8545-03FA-084EBD7C50FC}"/>
              </a:ext>
            </a:extLst>
          </p:cNvPr>
          <p:cNvSpPr>
            <a:spLocks noGrp="1"/>
          </p:cNvSpPr>
          <p:nvPr>
            <p:ph type="sldNum" sz="quarter" idx="5"/>
          </p:nvPr>
        </p:nvSpPr>
        <p:spPr/>
        <p:txBody>
          <a:bodyPr/>
          <a:lstStyle/>
          <a:p>
            <a:pPr defTabSz="457200" eaLnBrk="1" fontAlgn="auto" hangingPunct="1">
              <a:spcBef>
                <a:spcPts val="0"/>
              </a:spcBef>
              <a:spcAft>
                <a:spcPts val="0"/>
              </a:spcAft>
              <a:defRPr/>
            </a:pPr>
            <a:fld id="{B48DA255-349E-2047-BB1B-AF7446390281}"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38</a:t>
            </a:fld>
            <a:endParaRPr lang="en-GB" sz="1200">
              <a:solidFill>
                <a:prstClr val="black"/>
              </a:solidFill>
              <a:latin typeface="Calibri" panose="020F0502020204030204"/>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Date Placeholder 3"/>
          <p:cNvSpPr>
            <a:spLocks noGrp="1"/>
          </p:cNvSpPr>
          <p:nvPr>
            <p:ph type="dt" idx="1"/>
          </p:nvPr>
        </p:nvSpPr>
        <p:spPr/>
        <p:txBody>
          <a:bodyPr/>
          <a:lstStyle/>
          <a:p>
            <a:pPr>
              <a:defRPr/>
            </a:pPr>
            <a:fld id="{8825A066-BFD6-6A45-906B-C97E8C8D955A}" type="datetime1">
              <a:rPr lang="en-GB" altLang="en-US" smtClean="0"/>
              <a:pPr>
                <a:defRPr/>
              </a:pPr>
              <a:t>08/05/2023</a:t>
            </a:fld>
            <a:endParaRPr lang="en-GB" altLang="en-US"/>
          </a:p>
        </p:txBody>
      </p:sp>
      <p:sp>
        <p:nvSpPr>
          <p:cNvPr id="5" name="Slide Number Placeholder 4"/>
          <p:cNvSpPr>
            <a:spLocks noGrp="1"/>
          </p:cNvSpPr>
          <p:nvPr>
            <p:ph type="sldNum" sz="quarter" idx="5"/>
          </p:nvPr>
        </p:nvSpPr>
        <p:spPr/>
        <p:txBody>
          <a:bodyPr/>
          <a:lstStyle/>
          <a:p>
            <a:pPr>
              <a:defRPr/>
            </a:pPr>
            <a:fld id="{51C9A5BE-1AA2-304D-A0CC-E56B65202831}" type="slidenum">
              <a:rPr lang="en-GB" altLang="en-US" smtClean="0"/>
              <a:pPr>
                <a:defRPr/>
              </a:pPr>
              <a:t>39</a:t>
            </a:fld>
            <a:endParaRPr lang="en-GB" altLang="en-US"/>
          </a:p>
        </p:txBody>
      </p:sp>
    </p:spTree>
    <p:extLst>
      <p:ext uri="{BB962C8B-B14F-4D97-AF65-F5344CB8AC3E}">
        <p14:creationId xmlns:p14="http://schemas.microsoft.com/office/powerpoint/2010/main" val="3605294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E0373D78-E991-00CF-3408-D7A52992EEDF}"/>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3F4D189E-A25E-2508-46D7-5F69676C1E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96260" name="Date Placeholder 3">
            <a:extLst>
              <a:ext uri="{FF2B5EF4-FFF2-40B4-BE49-F238E27FC236}">
                <a16:creationId xmlns:a16="http://schemas.microsoft.com/office/drawing/2014/main" id="{B50AFAEB-3DCE-CF54-6E25-A356B1448481}"/>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News Gothic" pitchFamily="34" charset="0"/>
                <a:ea typeface="ＭＳ Ｐゴシック" panose="020B0600070205080204" pitchFamily="34" charset="-128"/>
              </a:defRPr>
            </a:lvl1pPr>
            <a:lvl2pPr marL="742950" indent="-285750" defTabSz="917575">
              <a:defRPr sz="2400">
                <a:solidFill>
                  <a:schemeClr val="tx1"/>
                </a:solidFill>
                <a:latin typeface="News Gothic" pitchFamily="34" charset="0"/>
                <a:ea typeface="ＭＳ Ｐゴシック" panose="020B0600070205080204" pitchFamily="34" charset="-128"/>
              </a:defRPr>
            </a:lvl2pPr>
            <a:lvl3pPr marL="1143000" indent="-228600" defTabSz="917575">
              <a:defRPr sz="2400">
                <a:solidFill>
                  <a:schemeClr val="tx1"/>
                </a:solidFill>
                <a:latin typeface="News Gothic" pitchFamily="34" charset="0"/>
                <a:ea typeface="ＭＳ Ｐゴシック" panose="020B0600070205080204" pitchFamily="34" charset="-128"/>
              </a:defRPr>
            </a:lvl3pPr>
            <a:lvl4pPr marL="1600200" indent="-228600" defTabSz="917575">
              <a:defRPr sz="2400">
                <a:solidFill>
                  <a:schemeClr val="tx1"/>
                </a:solidFill>
                <a:latin typeface="News Gothic" pitchFamily="34" charset="0"/>
                <a:ea typeface="ＭＳ Ｐゴシック" panose="020B0600070205080204" pitchFamily="34" charset="-128"/>
              </a:defRPr>
            </a:lvl4pPr>
            <a:lvl5pPr marL="2057400" indent="-228600" defTabSz="917575">
              <a:defRPr sz="2400">
                <a:solidFill>
                  <a:schemeClr val="tx1"/>
                </a:solidFill>
                <a:latin typeface="News Gothic"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fld id="{9E800235-0081-BD4D-92A3-FE0DC53E743E}" type="datetime1">
              <a:rPr lang="en-GB" altLang="en-US" sz="1000" smtClean="0"/>
              <a:pPr/>
              <a:t>08/05/2023</a:t>
            </a:fld>
            <a:endParaRPr lang="en-GB" altLang="en-US" sz="1000"/>
          </a:p>
        </p:txBody>
      </p:sp>
      <p:sp>
        <p:nvSpPr>
          <p:cNvPr id="96261" name="Slide Number Placeholder 4">
            <a:extLst>
              <a:ext uri="{FF2B5EF4-FFF2-40B4-BE49-F238E27FC236}">
                <a16:creationId xmlns:a16="http://schemas.microsoft.com/office/drawing/2014/main" id="{E3325A0D-A17A-655C-1DFD-DC98EC705D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News Gothic" pitchFamily="34" charset="0"/>
                <a:ea typeface="ＭＳ Ｐゴシック" panose="020B0600070205080204" pitchFamily="34" charset="-128"/>
              </a:defRPr>
            </a:lvl1pPr>
            <a:lvl2pPr marL="742950" indent="-285750" defTabSz="917575">
              <a:defRPr sz="2400">
                <a:solidFill>
                  <a:schemeClr val="tx1"/>
                </a:solidFill>
                <a:latin typeface="News Gothic" pitchFamily="34" charset="0"/>
                <a:ea typeface="ＭＳ Ｐゴシック" panose="020B0600070205080204" pitchFamily="34" charset="-128"/>
              </a:defRPr>
            </a:lvl2pPr>
            <a:lvl3pPr marL="1143000" indent="-228600" defTabSz="917575">
              <a:defRPr sz="2400">
                <a:solidFill>
                  <a:schemeClr val="tx1"/>
                </a:solidFill>
                <a:latin typeface="News Gothic" pitchFamily="34" charset="0"/>
                <a:ea typeface="ＭＳ Ｐゴシック" panose="020B0600070205080204" pitchFamily="34" charset="-128"/>
              </a:defRPr>
            </a:lvl3pPr>
            <a:lvl4pPr marL="1600200" indent="-228600" defTabSz="917575">
              <a:defRPr sz="2400">
                <a:solidFill>
                  <a:schemeClr val="tx1"/>
                </a:solidFill>
                <a:latin typeface="News Gothic" pitchFamily="34" charset="0"/>
                <a:ea typeface="ＭＳ Ｐゴシック" panose="020B0600070205080204" pitchFamily="34" charset="-128"/>
              </a:defRPr>
            </a:lvl4pPr>
            <a:lvl5pPr marL="2057400" indent="-228600" defTabSz="917575">
              <a:defRPr sz="2400">
                <a:solidFill>
                  <a:schemeClr val="tx1"/>
                </a:solidFill>
                <a:latin typeface="News Gothic"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fld id="{F6358ADB-6021-0E4C-9811-5D646D1878D7}" type="slidenum">
              <a:rPr lang="en-GB" altLang="en-US" sz="1000" smtClean="0"/>
              <a:pPr/>
              <a:t>41</a:t>
            </a:fld>
            <a:endParaRPr lang="en-GB" altLang="en-US"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3984CC8-1D98-05E5-A377-4289AEC716E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6AA06A1-F541-3BB5-13C1-72A85664AF0B}"/>
              </a:ext>
            </a:extLst>
          </p:cNvPr>
          <p:cNvSpPr>
            <a:spLocks noGrp="1"/>
          </p:cNvSpPr>
          <p:nvPr>
            <p:ph type="body" idx="1"/>
          </p:nvPr>
        </p:nvSpPr>
        <p:spPr/>
        <p:txBody>
          <a:bodyPr/>
          <a:lstStyle/>
          <a:p>
            <a:pPr>
              <a:defRPr/>
            </a:pPr>
            <a:endParaRPr lang="en-GB" b="1"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GB" dirty="0">
                <a:solidFill>
                  <a:schemeClr val="accent1">
                    <a:lumMod val="50000"/>
                  </a:schemeClr>
                </a:solidFill>
                <a:latin typeface="Open Sans" panose="020B0606030504020204" pitchFamily="34" charset="0"/>
              </a:rPr>
              <a:t>A transition in education towards more integrated, existential, and relational forms of teaching and learning also implies that all those working in schools, not only teachers, but also those cleaning the building, running the school canteen, the people maintaining the buildings and the schoolgrounds, etc., will need to have the competences needed to support such learning and contribute to the ethos a school aspires to realise.</a:t>
            </a:r>
          </a:p>
          <a:p>
            <a:pPr>
              <a:defRPr/>
            </a:pPr>
            <a:endParaRPr lang="en-GB"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GB" dirty="0">
                <a:solidFill>
                  <a:schemeClr val="accent1">
                    <a:lumMod val="50000"/>
                  </a:schemeClr>
                </a:solidFill>
                <a:latin typeface="Open Sans" panose="020B0606030504020204" pitchFamily="34" charset="0"/>
              </a:rPr>
              <a:t> Depending on the kind of work staff members do, there will be differences in what these competences entail. Professional development of teachers remains critical as they will need to be able to work with a more open curriculum, broker relationships within the school and with outside partners in the community, and work with a range of disciplinary vantage points alongside their own. </a:t>
            </a:r>
          </a:p>
          <a:p>
            <a:pPr>
              <a:defRPr/>
            </a:pPr>
            <a:endParaRPr lang="en-GB"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GB" dirty="0">
                <a:solidFill>
                  <a:schemeClr val="accent1">
                    <a:lumMod val="50000"/>
                  </a:schemeClr>
                </a:solidFill>
                <a:latin typeface="Open Sans" panose="020B0606030504020204" pitchFamily="34" charset="0"/>
              </a:rPr>
              <a:t>Teachers and examiners also will need to become comfortable with alternative forms of assessment that pay attention to socio-emotional and embodied forms of learning. </a:t>
            </a:r>
            <a:endParaRPr lang="en-GB" dirty="0">
              <a:solidFill>
                <a:schemeClr val="accent1">
                  <a:lumMod val="50000"/>
                </a:schemeClr>
              </a:solidFill>
            </a:endParaRPr>
          </a:p>
          <a:p>
            <a:pPr>
              <a:defRPr/>
            </a:pPr>
            <a:endParaRPr lang="en-GB" dirty="0"/>
          </a:p>
        </p:txBody>
      </p:sp>
      <p:sp>
        <p:nvSpPr>
          <p:cNvPr id="4" name="Header Placeholder 3">
            <a:extLst>
              <a:ext uri="{FF2B5EF4-FFF2-40B4-BE49-F238E27FC236}">
                <a16:creationId xmlns:a16="http://schemas.microsoft.com/office/drawing/2014/main" id="{1E0501D2-2997-4206-29A7-A68A4C0BF6C8}"/>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A2EB71CC-F149-6990-0E70-B0E3F136F8A0}"/>
              </a:ext>
            </a:extLst>
          </p:cNvPr>
          <p:cNvSpPr>
            <a:spLocks noGrp="1"/>
          </p:cNvSpPr>
          <p:nvPr>
            <p:ph type="sldNum" sz="quarter" idx="5"/>
          </p:nvPr>
        </p:nvSpPr>
        <p:spPr/>
        <p:txBody>
          <a:bodyPr/>
          <a:lstStyle/>
          <a:p>
            <a:pPr defTabSz="457200" eaLnBrk="1" fontAlgn="auto" hangingPunct="1">
              <a:spcBef>
                <a:spcPts val="0"/>
              </a:spcBef>
              <a:spcAft>
                <a:spcPts val="0"/>
              </a:spcAft>
              <a:defRPr/>
            </a:pPr>
            <a:fld id="{D84AE7A4-E795-B946-8EDD-70151BAB1DCA}"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42</a:t>
            </a:fld>
            <a:endParaRPr lang="en-GB" sz="1200">
              <a:solidFill>
                <a:prstClr val="black"/>
              </a:solidFill>
              <a:latin typeface="Calibri" panose="020F0502020204030204"/>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73237014-F847-4BFB-2356-712AC7EECB8F}"/>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52214A96-04E3-A804-FFE0-4FF25C3E25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nl-NL" b="1"/>
              <a:t>Will you summarise each strand of the WSA flower using this slide? I’ll leave it up t you Arjen to do this bit but I haven’t added any more slides as think this one could be used</a:t>
            </a:r>
          </a:p>
        </p:txBody>
      </p:sp>
      <p:sp>
        <p:nvSpPr>
          <p:cNvPr id="4" name="Header Placeholder 3">
            <a:extLst>
              <a:ext uri="{FF2B5EF4-FFF2-40B4-BE49-F238E27FC236}">
                <a16:creationId xmlns:a16="http://schemas.microsoft.com/office/drawing/2014/main" id="{FC8C318C-8D89-1DD6-7074-B2A95D319EA4}"/>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73381A61-AD84-D2EB-33F1-7BD1632D563D}"/>
              </a:ext>
            </a:extLst>
          </p:cNvPr>
          <p:cNvSpPr>
            <a:spLocks noGrp="1"/>
          </p:cNvSpPr>
          <p:nvPr>
            <p:ph type="sldNum" sz="quarter" idx="5"/>
          </p:nvPr>
        </p:nvSpPr>
        <p:spPr/>
        <p:txBody>
          <a:bodyPr/>
          <a:lstStyle/>
          <a:p>
            <a:pPr defTabSz="457200" eaLnBrk="1" fontAlgn="auto" hangingPunct="1">
              <a:spcBef>
                <a:spcPts val="0"/>
              </a:spcBef>
              <a:spcAft>
                <a:spcPts val="0"/>
              </a:spcAft>
              <a:defRPr/>
            </a:pPr>
            <a:fld id="{687CEAA2-0C0F-2B40-ADCA-978CFF68995E}"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45</a:t>
            </a:fld>
            <a:endParaRPr lang="en-GB" sz="1200">
              <a:solidFill>
                <a:prstClr val="black"/>
              </a:solidFill>
              <a:latin typeface="Calibri" panose="020F0502020204030204"/>
              <a:ea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jdelijke aanduiding voor dia-afbeelding 1">
            <a:extLst>
              <a:ext uri="{FF2B5EF4-FFF2-40B4-BE49-F238E27FC236}">
                <a16:creationId xmlns:a16="http://schemas.microsoft.com/office/drawing/2014/main" id="{E9FE9F2D-70B3-E5A5-97CF-1886A08A2AAB}"/>
              </a:ext>
            </a:extLst>
          </p:cNvPr>
          <p:cNvSpPr>
            <a:spLocks noGrp="1" noRot="1" noChangeAspect="1" noChangeArrowheads="1" noTextEdit="1"/>
          </p:cNvSpPr>
          <p:nvPr>
            <p:ph type="sldImg"/>
          </p:nvPr>
        </p:nvSpPr>
        <p:spPr>
          <a:ln/>
        </p:spPr>
      </p:sp>
      <p:sp>
        <p:nvSpPr>
          <p:cNvPr id="69635" name="Tijdelijke aanduiding voor notities 2">
            <a:extLst>
              <a:ext uri="{FF2B5EF4-FFF2-40B4-BE49-F238E27FC236}">
                <a16:creationId xmlns:a16="http://schemas.microsoft.com/office/drawing/2014/main" id="{298FC87B-AEAB-43B4-4FC7-D1166396168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nl-NL" altLang="en-US"/>
              <a:t>Circulaire economie richt zich op leefbare 22</a:t>
            </a:r>
            <a:r>
              <a:rPr lang="nl-NL" altLang="en-US" baseline="30000"/>
              <a:t>e</a:t>
            </a:r>
            <a:r>
              <a:rPr lang="nl-NL" altLang="en-US"/>
              <a:t> eeuw, net als de SDG’s. Voor circ ec zicht op het geheel nodig, zicht op de uitdagingen en de samenhang. SDG’s geven duidelijk de context weer – voor circ economie/duurzame mij nodig dat we hier oplossingen voor vinden. Met WUR (prof ir Arjen Wals) her-gegroepeerd naar 12 knooppunten (SDG’s. lineair, zonder duidelijke samenhang en 17 is ‘teveel’...). Plaatje ziet er dan zo uit… U ziet dat we hier in Friesland op alle knooppunten – en op de dwarsverbindingen – innoveren. Dit is de context waarbinnen de jongeren hun weg vinden om mee te helpen bouwen aan cirucaire economie. </a:t>
            </a:r>
          </a:p>
          <a:p>
            <a:endParaRPr lang="nl-NL" altLang="en-US"/>
          </a:p>
        </p:txBody>
      </p:sp>
      <p:sp>
        <p:nvSpPr>
          <p:cNvPr id="69636" name="Tijdelijke aanduiding voor dianummer 3">
            <a:extLst>
              <a:ext uri="{FF2B5EF4-FFF2-40B4-BE49-F238E27FC236}">
                <a16:creationId xmlns:a16="http://schemas.microsoft.com/office/drawing/2014/main" id="{121F2D11-02C4-9783-EE77-DC7D2C6EEA7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News Gothic" pitchFamily="34" charset="0"/>
                <a:ea typeface="ＭＳ Ｐゴシック" panose="020B0600070205080204" pitchFamily="34" charset="-128"/>
              </a:defRPr>
            </a:lvl1pPr>
            <a:lvl2pPr marL="742950" indent="-285750" defTabSz="917575">
              <a:defRPr sz="2400">
                <a:solidFill>
                  <a:schemeClr val="tx1"/>
                </a:solidFill>
                <a:latin typeface="News Gothic" pitchFamily="34" charset="0"/>
                <a:ea typeface="ＭＳ Ｐゴシック" panose="020B0600070205080204" pitchFamily="34" charset="-128"/>
              </a:defRPr>
            </a:lvl2pPr>
            <a:lvl3pPr marL="1143000" indent="-228600" defTabSz="917575">
              <a:defRPr sz="2400">
                <a:solidFill>
                  <a:schemeClr val="tx1"/>
                </a:solidFill>
                <a:latin typeface="News Gothic" pitchFamily="34" charset="0"/>
                <a:ea typeface="ＭＳ Ｐゴシック" panose="020B0600070205080204" pitchFamily="34" charset="-128"/>
              </a:defRPr>
            </a:lvl3pPr>
            <a:lvl4pPr marL="1600200" indent="-228600" defTabSz="917575">
              <a:defRPr sz="2400">
                <a:solidFill>
                  <a:schemeClr val="tx1"/>
                </a:solidFill>
                <a:latin typeface="News Gothic" pitchFamily="34" charset="0"/>
                <a:ea typeface="ＭＳ Ｐゴシック" panose="020B0600070205080204" pitchFamily="34" charset="-128"/>
              </a:defRPr>
            </a:lvl4pPr>
            <a:lvl5pPr marL="2057400" indent="-228600" defTabSz="917575">
              <a:defRPr sz="2400">
                <a:solidFill>
                  <a:schemeClr val="tx1"/>
                </a:solidFill>
                <a:latin typeface="News Gothic"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fld id="{082DFF84-56D0-9D42-82B7-D99C272818F7}" type="slidenum">
              <a:rPr lang="nl-NL" altLang="en-US" sz="1000" smtClean="0"/>
              <a:pPr/>
              <a:t>18</a:t>
            </a:fld>
            <a:endParaRPr lang="nl-NL" altLang="en-US"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9606884-6CA3-1C3D-35A0-315F26FEDE4C}"/>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027B2013-364E-445F-E020-D8BF816160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nl-NL"/>
              <a:t>Colours have been adapted to match the Dutch flower version…</a:t>
            </a:r>
          </a:p>
          <a:p>
            <a:endParaRPr lang="en-GB" altLang="nl-NL"/>
          </a:p>
          <a:p>
            <a:r>
              <a:rPr lang="en-US" altLang="nl-NL" sz="1800">
                <a:solidFill>
                  <a:srgbClr val="000000"/>
                </a:solidFill>
                <a:latin typeface="Open Sans" panose="020B0606030504020204" pitchFamily="34" charset="0"/>
              </a:rPr>
              <a:t>The WSA model is meant to be used as a thinking tool to initiate and guide an on-going multi-stakeholder dialogue about how sustainability can best unfold in a school setting. </a:t>
            </a:r>
          </a:p>
          <a:p>
            <a:endParaRPr lang="en-US" altLang="nl-NL" sz="1800">
              <a:solidFill>
                <a:srgbClr val="000000"/>
              </a:solidFill>
              <a:latin typeface="Open Sans" panose="020B0606030504020204" pitchFamily="34" charset="0"/>
            </a:endParaRPr>
          </a:p>
          <a:p>
            <a:r>
              <a:rPr lang="en-US" altLang="nl-NL" sz="1800">
                <a:solidFill>
                  <a:srgbClr val="000000"/>
                </a:solidFill>
                <a:latin typeface="Open Sans" panose="020B0606030504020204" pitchFamily="34" charset="0"/>
              </a:rPr>
              <a:t>Each of the components of the flower will be briefly described</a:t>
            </a:r>
          </a:p>
        </p:txBody>
      </p:sp>
      <p:sp>
        <p:nvSpPr>
          <p:cNvPr id="4" name="Header Placeholder 3">
            <a:extLst>
              <a:ext uri="{FF2B5EF4-FFF2-40B4-BE49-F238E27FC236}">
                <a16:creationId xmlns:a16="http://schemas.microsoft.com/office/drawing/2014/main" id="{91BC8FB2-127E-61B3-79FB-ADF9D0518164}"/>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FC327448-FAB8-8C5D-A14A-CB10F6F89066}"/>
              </a:ext>
            </a:extLst>
          </p:cNvPr>
          <p:cNvSpPr>
            <a:spLocks noGrp="1"/>
          </p:cNvSpPr>
          <p:nvPr>
            <p:ph type="sldNum" sz="quarter" idx="5"/>
          </p:nvPr>
        </p:nvSpPr>
        <p:spPr/>
        <p:txBody>
          <a:bodyPr/>
          <a:lstStyle/>
          <a:p>
            <a:pPr defTabSz="457200" eaLnBrk="1" fontAlgn="auto" hangingPunct="1">
              <a:spcBef>
                <a:spcPts val="0"/>
              </a:spcBef>
              <a:spcAft>
                <a:spcPts val="0"/>
              </a:spcAft>
              <a:defRPr/>
            </a:pPr>
            <a:fld id="{A71D9221-3F31-0446-9BC1-0C20F40BDBA6}"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21</a:t>
            </a:fld>
            <a:endParaRPr lang="en-GB" sz="1200">
              <a:solidFill>
                <a:prstClr val="black"/>
              </a:solidFill>
              <a:latin typeface="Calibri" panose="020F0502020204030204"/>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C3A28AF9-4A88-E9EC-9162-756A7168D6A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A8F02A3A-969F-F0B0-DD86-68F459224AB0}"/>
              </a:ext>
            </a:extLst>
          </p:cNvPr>
          <p:cNvSpPr>
            <a:spLocks noGrp="1"/>
          </p:cNvSpPr>
          <p:nvPr>
            <p:ph type="body" idx="1"/>
          </p:nvPr>
        </p:nvSpPr>
        <p:spPr/>
        <p:txBody>
          <a:bodyPr/>
          <a:lstStyle/>
          <a:p>
            <a:pPr>
              <a:defRPr/>
            </a:pPr>
            <a:endParaRPr lang="en-US" sz="1400" b="1" dirty="0">
              <a:solidFill>
                <a:srgbClr val="000000"/>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All stakeholders in a school are involved in developing a vision of what a sustainable school entails and invites</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School leadership enables such participation and provides for some coordination as changing an entire system can be complex and messy. The school culture and ethos align with the vision, as consistency between thinking and doing is essential. </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Typically, a school ethos that aligns well with notions of sustainability is one that is caring, nurturing, inclusive, open, peaceful, and reflexive. </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Asking questions, including uncomfortable ones is encouraged, to foster a willingness to re-think and re-calibrate the school considering new insights and a changing world. </a:t>
            </a:r>
            <a:endParaRPr lang="en-GB" dirty="0">
              <a:solidFill>
                <a:schemeClr val="accent1">
                  <a:lumMod val="50000"/>
                </a:schemeClr>
              </a:solidFill>
            </a:endParaRPr>
          </a:p>
          <a:p>
            <a:pPr>
              <a:defRPr/>
            </a:pPr>
            <a:endParaRPr lang="en-GB" dirty="0"/>
          </a:p>
        </p:txBody>
      </p:sp>
      <p:sp>
        <p:nvSpPr>
          <p:cNvPr id="4" name="Header Placeholder 3">
            <a:extLst>
              <a:ext uri="{FF2B5EF4-FFF2-40B4-BE49-F238E27FC236}">
                <a16:creationId xmlns:a16="http://schemas.microsoft.com/office/drawing/2014/main" id="{A7E8E580-3D25-1888-F6D8-868854210359}"/>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6C1E7621-0BCA-D8ED-0205-71C2B8DCC6AD}"/>
              </a:ext>
            </a:extLst>
          </p:cNvPr>
          <p:cNvSpPr>
            <a:spLocks noGrp="1"/>
          </p:cNvSpPr>
          <p:nvPr>
            <p:ph type="sldNum" sz="quarter" idx="5"/>
          </p:nvPr>
        </p:nvSpPr>
        <p:spPr/>
        <p:txBody>
          <a:bodyPr/>
          <a:lstStyle/>
          <a:p>
            <a:pPr defTabSz="457200" eaLnBrk="1" fontAlgn="auto" hangingPunct="1">
              <a:spcBef>
                <a:spcPts val="0"/>
              </a:spcBef>
              <a:spcAft>
                <a:spcPts val="0"/>
              </a:spcAft>
              <a:defRPr/>
            </a:pPr>
            <a:fld id="{11D3C10B-B0EA-9C4B-9813-630D560B031C}"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22</a:t>
            </a:fld>
            <a:endParaRPr lang="en-GB" sz="1200">
              <a:solidFill>
                <a:prstClr val="black"/>
              </a:solidFill>
              <a:latin typeface="Calibri" panose="020F0502020204030204"/>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4D0C93C7-DFAC-1499-E996-01D1F057F59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AD7DDCE-D429-8DC4-08C5-459224182100}"/>
              </a:ext>
            </a:extLst>
          </p:cNvPr>
          <p:cNvSpPr>
            <a:spLocks noGrp="1"/>
          </p:cNvSpPr>
          <p:nvPr>
            <p:ph type="body" idx="1"/>
          </p:nvPr>
        </p:nvSpPr>
        <p:spPr/>
        <p:txBody>
          <a:bodyPr/>
          <a:lstStyle/>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Schools have a say in the curriculum and can connect with key emerging sustainability topics from disciplinary (the regular subjects) and interdisciplinary vantage points</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Ideally there is space and freedom to create a more </a:t>
            </a:r>
            <a:r>
              <a:rPr lang="en-GB" dirty="0">
                <a:solidFill>
                  <a:schemeClr val="accent1">
                    <a:lumMod val="50000"/>
                  </a:schemeClr>
                </a:solidFill>
                <a:latin typeface="Open Sans" panose="020B0606030504020204" pitchFamily="34" charset="0"/>
              </a:rPr>
              <a:t>localised</a:t>
            </a:r>
            <a:r>
              <a:rPr lang="en-US" dirty="0">
                <a:solidFill>
                  <a:schemeClr val="accent1">
                    <a:lumMod val="50000"/>
                  </a:schemeClr>
                </a:solidFill>
                <a:latin typeface="Open Sans" panose="020B0606030504020204" pitchFamily="34" charset="0"/>
              </a:rPr>
              <a:t>, place-based and co-created ‘parallel curriculum’ that allows for engagement in and responding to cross-cutting interdisciplinary challenges such as climate urgency</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Subject teachers do not dismiss their disciplinary focus, yet still engage in a ‘whole subject approach’ that allows for making links with SD-topics and the inclusion of perspectives from other disciplines</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A curriculum that allows for alternative forms of pedagogy and learning to be experimented with is essential</a:t>
            </a:r>
            <a:endParaRPr lang="en-GB" dirty="0">
              <a:solidFill>
                <a:schemeClr val="accent1">
                  <a:lumMod val="50000"/>
                </a:schemeClr>
              </a:solidFill>
            </a:endParaRPr>
          </a:p>
          <a:p>
            <a:pPr>
              <a:defRPr/>
            </a:pPr>
            <a:endParaRPr lang="en-GB" dirty="0"/>
          </a:p>
        </p:txBody>
      </p:sp>
      <p:sp>
        <p:nvSpPr>
          <p:cNvPr id="4" name="Header Placeholder 3">
            <a:extLst>
              <a:ext uri="{FF2B5EF4-FFF2-40B4-BE49-F238E27FC236}">
                <a16:creationId xmlns:a16="http://schemas.microsoft.com/office/drawing/2014/main" id="{07AC9C96-54E3-43E8-5F1F-045DA6404FBE}"/>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1D0A2E54-ABE1-9605-CCE5-E602A892E8D0}"/>
              </a:ext>
            </a:extLst>
          </p:cNvPr>
          <p:cNvSpPr>
            <a:spLocks noGrp="1"/>
          </p:cNvSpPr>
          <p:nvPr>
            <p:ph type="sldNum" sz="quarter" idx="5"/>
          </p:nvPr>
        </p:nvSpPr>
        <p:spPr/>
        <p:txBody>
          <a:bodyPr/>
          <a:lstStyle/>
          <a:p>
            <a:pPr defTabSz="457200" eaLnBrk="1" fontAlgn="auto" hangingPunct="1">
              <a:spcBef>
                <a:spcPts val="0"/>
              </a:spcBef>
              <a:spcAft>
                <a:spcPts val="0"/>
              </a:spcAft>
              <a:defRPr/>
            </a:pPr>
            <a:fld id="{D286C537-3711-FC42-9434-CAEFE8B5C5DB}"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24</a:t>
            </a:fld>
            <a:endParaRPr lang="en-GB" sz="1200">
              <a:solidFill>
                <a:prstClr val="black"/>
              </a:solidFill>
              <a:latin typeface="Calibri" panose="020F0502020204030204"/>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Date Placeholder 3"/>
          <p:cNvSpPr>
            <a:spLocks noGrp="1"/>
          </p:cNvSpPr>
          <p:nvPr>
            <p:ph type="dt" idx="1"/>
          </p:nvPr>
        </p:nvSpPr>
        <p:spPr/>
        <p:txBody>
          <a:bodyPr/>
          <a:lstStyle/>
          <a:p>
            <a:pPr>
              <a:defRPr/>
            </a:pPr>
            <a:fld id="{8825A066-BFD6-6A45-906B-C97E8C8D955A}" type="datetime1">
              <a:rPr lang="en-GB" altLang="en-US" smtClean="0"/>
              <a:pPr>
                <a:defRPr/>
              </a:pPr>
              <a:t>09/05/2023</a:t>
            </a:fld>
            <a:endParaRPr lang="en-GB" altLang="en-US"/>
          </a:p>
        </p:txBody>
      </p:sp>
      <p:sp>
        <p:nvSpPr>
          <p:cNvPr id="5" name="Slide Number Placeholder 4"/>
          <p:cNvSpPr>
            <a:spLocks noGrp="1"/>
          </p:cNvSpPr>
          <p:nvPr>
            <p:ph type="sldNum" sz="quarter" idx="5"/>
          </p:nvPr>
        </p:nvSpPr>
        <p:spPr/>
        <p:txBody>
          <a:bodyPr/>
          <a:lstStyle/>
          <a:p>
            <a:pPr>
              <a:defRPr/>
            </a:pPr>
            <a:fld id="{51C9A5BE-1AA2-304D-A0CC-E56B65202831}" type="slidenum">
              <a:rPr lang="en-GB" altLang="en-US" smtClean="0"/>
              <a:pPr>
                <a:defRPr/>
              </a:pPr>
              <a:t>27</a:t>
            </a:fld>
            <a:endParaRPr lang="en-GB" altLang="en-US"/>
          </a:p>
        </p:txBody>
      </p:sp>
    </p:spTree>
    <p:extLst>
      <p:ext uri="{BB962C8B-B14F-4D97-AF65-F5344CB8AC3E}">
        <p14:creationId xmlns:p14="http://schemas.microsoft.com/office/powerpoint/2010/main" val="69953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2A0EC12B-BB44-9955-70F7-DC1DBD0BDEC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CE02390-EF54-0D4A-022E-42254535042F}"/>
              </a:ext>
            </a:extLst>
          </p:cNvPr>
          <p:cNvSpPr>
            <a:spLocks noGrp="1"/>
          </p:cNvSpPr>
          <p:nvPr>
            <p:ph type="body" idx="1"/>
          </p:nvPr>
        </p:nvSpPr>
        <p:spPr/>
        <p:txBody>
          <a:bodyPr/>
          <a:lstStyle/>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The pedagogies and types of learning that are most suitable for </a:t>
            </a:r>
            <a:r>
              <a:rPr lang="en-GB" dirty="0">
                <a:solidFill>
                  <a:schemeClr val="accent1">
                    <a:lumMod val="50000"/>
                  </a:schemeClr>
                </a:solidFill>
                <a:latin typeface="Open Sans" panose="020B0606030504020204" pitchFamily="34" charset="0"/>
              </a:rPr>
              <a:t>realising</a:t>
            </a:r>
            <a:r>
              <a:rPr lang="en-US" dirty="0">
                <a:solidFill>
                  <a:schemeClr val="accent1">
                    <a:lumMod val="50000"/>
                  </a:schemeClr>
                </a:solidFill>
                <a:latin typeface="Open Sans" panose="020B0606030504020204" pitchFamily="34" charset="0"/>
              </a:rPr>
              <a:t> this are not of a transmissive and singularly cognitive kind, but of a transformative kind affecting mind, body, heart, and soul.</a:t>
            </a:r>
          </a:p>
          <a:p>
            <a:pP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Typically, such pedagogies and learning processes are place-based, experiential, inquiry-based, transgressive, and critical, as well as socio-emotional with attention to moral issues, ethics, and values. </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In a WSA the pedagogical environment a teacher and the school create tends to </a:t>
            </a:r>
            <a:r>
              <a:rPr lang="en-GB" dirty="0">
                <a:solidFill>
                  <a:schemeClr val="accent1">
                    <a:lumMod val="50000"/>
                  </a:schemeClr>
                </a:solidFill>
                <a:latin typeface="Open Sans" panose="020B0606030504020204" pitchFamily="34" charset="0"/>
              </a:rPr>
              <a:t>be</a:t>
            </a:r>
            <a:r>
              <a:rPr lang="en-US" dirty="0">
                <a:solidFill>
                  <a:schemeClr val="accent1">
                    <a:lumMod val="50000"/>
                  </a:schemeClr>
                </a:solidFill>
                <a:latin typeface="Open Sans" panose="020B0606030504020204" pitchFamily="34" charset="0"/>
              </a:rPr>
              <a:t> one of trust, curiosity, collaboration, participation, and democracy. </a:t>
            </a:r>
          </a:p>
          <a:p>
            <a:pPr marL="285750" indent="-285750">
              <a:buFont typeface="Arial" panose="020B0604020202020204" pitchFamily="34" charset="0"/>
              <a:buChar char="•"/>
              <a:defRPr/>
            </a:pPr>
            <a:endParaRPr lang="en-US"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US" dirty="0">
                <a:solidFill>
                  <a:schemeClr val="accent1">
                    <a:lumMod val="50000"/>
                  </a:schemeClr>
                </a:solidFill>
                <a:latin typeface="Open Sans" panose="020B0606030504020204" pitchFamily="34" charset="0"/>
              </a:rPr>
              <a:t>Much of the learning does not take place inside the classroom but also in other spaces in the school building, as well as on the school grounds and in the local community, e.g., in outdoor classrooms, repair cafés, etc</a:t>
            </a:r>
            <a:r>
              <a:rPr lang="en-US" dirty="0">
                <a:solidFill>
                  <a:srgbClr val="000000"/>
                </a:solidFill>
                <a:latin typeface="Open Sans" panose="020B0606030504020204" pitchFamily="34" charset="0"/>
              </a:rPr>
              <a:t>. </a:t>
            </a:r>
            <a:endParaRPr lang="en-GB" dirty="0"/>
          </a:p>
          <a:p>
            <a:pPr>
              <a:defRPr/>
            </a:pPr>
            <a:endParaRPr lang="en-GB" dirty="0"/>
          </a:p>
        </p:txBody>
      </p:sp>
      <p:sp>
        <p:nvSpPr>
          <p:cNvPr id="4" name="Header Placeholder 3">
            <a:extLst>
              <a:ext uri="{FF2B5EF4-FFF2-40B4-BE49-F238E27FC236}">
                <a16:creationId xmlns:a16="http://schemas.microsoft.com/office/drawing/2014/main" id="{153B9D57-2A7B-E12B-93B4-3207298F5ACB}"/>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BF4944CA-9359-8220-EFE0-4AE90D5BBD71}"/>
              </a:ext>
            </a:extLst>
          </p:cNvPr>
          <p:cNvSpPr>
            <a:spLocks noGrp="1"/>
          </p:cNvSpPr>
          <p:nvPr>
            <p:ph type="sldNum" sz="quarter" idx="5"/>
          </p:nvPr>
        </p:nvSpPr>
        <p:spPr/>
        <p:txBody>
          <a:bodyPr/>
          <a:lstStyle/>
          <a:p>
            <a:pPr defTabSz="457200" eaLnBrk="1" fontAlgn="auto" hangingPunct="1">
              <a:spcBef>
                <a:spcPts val="0"/>
              </a:spcBef>
              <a:spcAft>
                <a:spcPts val="0"/>
              </a:spcAft>
              <a:defRPr/>
            </a:pPr>
            <a:fld id="{0A5287FC-9BB9-734A-B9C2-3208796DBE80}"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28</a:t>
            </a:fld>
            <a:endParaRPr lang="en-GB" sz="1200">
              <a:solidFill>
                <a:prstClr val="black"/>
              </a:solidFill>
              <a:latin typeface="Calibri" panose="020F0502020204030204"/>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jdelijke aanduiding voor dia-afbeelding 1">
            <a:extLst>
              <a:ext uri="{FF2B5EF4-FFF2-40B4-BE49-F238E27FC236}">
                <a16:creationId xmlns:a16="http://schemas.microsoft.com/office/drawing/2014/main" id="{35299AF5-88C0-46D6-F435-A6C33D98425B}"/>
              </a:ext>
            </a:extLst>
          </p:cNvPr>
          <p:cNvSpPr>
            <a:spLocks noGrp="1" noRot="1" noChangeAspect="1" noChangeArrowheads="1" noTextEdit="1"/>
          </p:cNvSpPr>
          <p:nvPr>
            <p:ph type="sldImg"/>
          </p:nvPr>
        </p:nvSpPr>
        <p:spPr>
          <a:ln/>
        </p:spPr>
      </p:sp>
      <p:sp>
        <p:nvSpPr>
          <p:cNvPr id="80899" name="Tijdelijke aanduiding voor notities 2">
            <a:extLst>
              <a:ext uri="{FF2B5EF4-FFF2-40B4-BE49-F238E27FC236}">
                <a16:creationId xmlns:a16="http://schemas.microsoft.com/office/drawing/2014/main" id="{C783A512-3FCF-EF89-30F3-7EDDD2BB029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80900" name="Tijdelijke aanduiding voor datum 3">
            <a:extLst>
              <a:ext uri="{FF2B5EF4-FFF2-40B4-BE49-F238E27FC236}">
                <a16:creationId xmlns:a16="http://schemas.microsoft.com/office/drawing/2014/main" id="{22600882-174D-BECB-CE53-D49D155B27C2}"/>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News Gothic" pitchFamily="34" charset="0"/>
                <a:ea typeface="ＭＳ Ｐゴシック" panose="020B0600070205080204" pitchFamily="34" charset="-128"/>
              </a:defRPr>
            </a:lvl1pPr>
            <a:lvl2pPr marL="742950" indent="-285750" defTabSz="917575">
              <a:defRPr sz="2400">
                <a:solidFill>
                  <a:schemeClr val="tx1"/>
                </a:solidFill>
                <a:latin typeface="News Gothic" pitchFamily="34" charset="0"/>
                <a:ea typeface="ＭＳ Ｐゴシック" panose="020B0600070205080204" pitchFamily="34" charset="-128"/>
              </a:defRPr>
            </a:lvl2pPr>
            <a:lvl3pPr marL="1143000" indent="-228600" defTabSz="917575">
              <a:defRPr sz="2400">
                <a:solidFill>
                  <a:schemeClr val="tx1"/>
                </a:solidFill>
                <a:latin typeface="News Gothic" pitchFamily="34" charset="0"/>
                <a:ea typeface="ＭＳ Ｐゴシック" panose="020B0600070205080204" pitchFamily="34" charset="-128"/>
              </a:defRPr>
            </a:lvl3pPr>
            <a:lvl4pPr marL="1600200" indent="-228600" defTabSz="917575">
              <a:defRPr sz="2400">
                <a:solidFill>
                  <a:schemeClr val="tx1"/>
                </a:solidFill>
                <a:latin typeface="News Gothic" pitchFamily="34" charset="0"/>
                <a:ea typeface="ＭＳ Ｐゴシック" panose="020B0600070205080204" pitchFamily="34" charset="-128"/>
              </a:defRPr>
            </a:lvl4pPr>
            <a:lvl5pPr marL="2057400" indent="-228600" defTabSz="917575">
              <a:defRPr sz="2400">
                <a:solidFill>
                  <a:schemeClr val="tx1"/>
                </a:solidFill>
                <a:latin typeface="News Gothic"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fld id="{0E0B09C5-CB94-0041-A755-EAC8693334E4}" type="datetime1">
              <a:rPr lang="en-GB" altLang="en-US" sz="1000" smtClean="0"/>
              <a:pPr/>
              <a:t>08/05/2023</a:t>
            </a:fld>
            <a:endParaRPr lang="en-GB" altLang="en-US" sz="1000"/>
          </a:p>
        </p:txBody>
      </p:sp>
      <p:sp>
        <p:nvSpPr>
          <p:cNvPr id="80901" name="Tijdelijke aanduiding voor dianummer 4">
            <a:extLst>
              <a:ext uri="{FF2B5EF4-FFF2-40B4-BE49-F238E27FC236}">
                <a16:creationId xmlns:a16="http://schemas.microsoft.com/office/drawing/2014/main" id="{355E9BC8-1D11-165B-DC44-FF6528E31F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chemeClr val="tx1"/>
                </a:solidFill>
                <a:latin typeface="News Gothic" pitchFamily="34" charset="0"/>
                <a:ea typeface="ＭＳ Ｐゴシック" panose="020B0600070205080204" pitchFamily="34" charset="-128"/>
              </a:defRPr>
            </a:lvl1pPr>
            <a:lvl2pPr marL="742950" indent="-285750" defTabSz="917575">
              <a:defRPr sz="2400">
                <a:solidFill>
                  <a:schemeClr val="tx1"/>
                </a:solidFill>
                <a:latin typeface="News Gothic" pitchFamily="34" charset="0"/>
                <a:ea typeface="ＭＳ Ｐゴシック" panose="020B0600070205080204" pitchFamily="34" charset="-128"/>
              </a:defRPr>
            </a:lvl2pPr>
            <a:lvl3pPr marL="1143000" indent="-228600" defTabSz="917575">
              <a:defRPr sz="2400">
                <a:solidFill>
                  <a:schemeClr val="tx1"/>
                </a:solidFill>
                <a:latin typeface="News Gothic" pitchFamily="34" charset="0"/>
                <a:ea typeface="ＭＳ Ｐゴシック" panose="020B0600070205080204" pitchFamily="34" charset="-128"/>
              </a:defRPr>
            </a:lvl3pPr>
            <a:lvl4pPr marL="1600200" indent="-228600" defTabSz="917575">
              <a:defRPr sz="2400">
                <a:solidFill>
                  <a:schemeClr val="tx1"/>
                </a:solidFill>
                <a:latin typeface="News Gothic" pitchFamily="34" charset="0"/>
                <a:ea typeface="ＭＳ Ｐゴシック" panose="020B0600070205080204" pitchFamily="34" charset="-128"/>
              </a:defRPr>
            </a:lvl4pPr>
            <a:lvl5pPr marL="2057400" indent="-228600" defTabSz="917575">
              <a:defRPr sz="2400">
                <a:solidFill>
                  <a:schemeClr val="tx1"/>
                </a:solidFill>
                <a:latin typeface="News Gothic" pitchFamily="34" charset="0"/>
                <a:ea typeface="ＭＳ Ｐゴシック" panose="020B0600070205080204" pitchFamily="34" charset="-128"/>
              </a:defRPr>
            </a:lvl5pPr>
            <a:lvl6pPr marL="25146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defTabSz="917575"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fld id="{36A87CA5-B43C-A84F-99AC-22CB860087DA}" type="slidenum">
              <a:rPr lang="en-GB" altLang="en-US" sz="1000" smtClean="0"/>
              <a:pPr/>
              <a:t>30</a:t>
            </a:fld>
            <a:endParaRPr lang="en-GB" altLang="en-US"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DB5704D7-D2A2-9D5A-6C25-42468BC3126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AF13F05-E197-FFDB-5664-33D18F30DA49}"/>
              </a:ext>
            </a:extLst>
          </p:cNvPr>
          <p:cNvSpPr>
            <a:spLocks noGrp="1"/>
          </p:cNvSpPr>
          <p:nvPr>
            <p:ph type="body" idx="1"/>
          </p:nvPr>
        </p:nvSpPr>
        <p:spPr/>
        <p:txBody>
          <a:bodyPr/>
          <a:lstStyle/>
          <a:p>
            <a:pPr>
              <a:defRPr/>
            </a:pPr>
            <a:endParaRPr lang="en-GB" sz="1800" b="1" dirty="0">
              <a:solidFill>
                <a:schemeClr val="accent2"/>
              </a:solidFill>
              <a:latin typeface="Open Sans" panose="020B0606030504020204" pitchFamily="34" charset="0"/>
            </a:endParaRPr>
          </a:p>
          <a:p>
            <a:pPr marL="285750" indent="-285750">
              <a:buFont typeface="Arial" panose="020B0604020202020204" pitchFamily="34" charset="0"/>
              <a:buChar char="•"/>
              <a:defRPr/>
            </a:pPr>
            <a:r>
              <a:rPr lang="en-GB" sz="1400" dirty="0">
                <a:solidFill>
                  <a:schemeClr val="accent1">
                    <a:lumMod val="50000"/>
                  </a:schemeClr>
                </a:solidFill>
                <a:latin typeface="Open Sans" panose="020B0606030504020204" pitchFamily="34" charset="0"/>
              </a:rPr>
              <a:t>‘Walking the talk’ and aligning what we find important and believing in what we do, is critical in creating a culture of sustainability What a school does, what behaviour it invites, or makes difficult, all reflect a school’s intentions and ethos. </a:t>
            </a:r>
          </a:p>
          <a:p>
            <a:pPr>
              <a:buFont typeface="Arial" panose="020B0604020202020204" pitchFamily="34" charset="0"/>
              <a:buNone/>
              <a:defRPr/>
            </a:pPr>
            <a:r>
              <a:rPr lang="en-GB" sz="1400" dirty="0">
                <a:solidFill>
                  <a:schemeClr val="accent1">
                    <a:lumMod val="50000"/>
                  </a:schemeClr>
                </a:solidFill>
                <a:latin typeface="Open Sans" panose="020B0606030504020204" pitchFamily="34" charset="0"/>
              </a:rPr>
              <a:t>For example, energy and water usage, the kind of food and nutrition that is offered or nudged, how biodiverse the school ground is, what forms of transport students and staff use, but also how people deal with conflict, diversity and inequality. </a:t>
            </a:r>
          </a:p>
          <a:p>
            <a:pPr marL="285750" indent="-285750">
              <a:buFont typeface="Arial" panose="020B0604020202020204" pitchFamily="34" charset="0"/>
              <a:buChar char="•"/>
              <a:defRPr/>
            </a:pPr>
            <a:endParaRPr lang="en-GB"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GB" sz="1400" dirty="0">
                <a:solidFill>
                  <a:schemeClr val="accent1">
                    <a:lumMod val="50000"/>
                  </a:schemeClr>
                </a:solidFill>
                <a:latin typeface="Open Sans" panose="020B0606030504020204" pitchFamily="34" charset="0"/>
              </a:rPr>
              <a:t>Educational investigative explorations focusing on sustainability issues in and around the school itself provide rich educational opportunities that connect with curriculum, pedagogy, and learning, while at the same time establishing healthy school-community relationships.</a:t>
            </a:r>
          </a:p>
          <a:p>
            <a:pPr marL="285750" indent="-285750">
              <a:buFont typeface="Arial" panose="020B0604020202020204" pitchFamily="34" charset="0"/>
              <a:buChar char="•"/>
              <a:defRPr/>
            </a:pPr>
            <a:endParaRPr lang="en-GB" sz="1400" dirty="0">
              <a:solidFill>
                <a:schemeClr val="accent1">
                  <a:lumMod val="50000"/>
                </a:schemeClr>
              </a:solidFill>
              <a:latin typeface="Open Sans" panose="020B0606030504020204" pitchFamily="34" charset="0"/>
            </a:endParaRPr>
          </a:p>
          <a:p>
            <a:pPr marL="285750" indent="-285750">
              <a:buFont typeface="Arial" panose="020B0604020202020204" pitchFamily="34" charset="0"/>
              <a:buChar char="•"/>
              <a:defRPr/>
            </a:pPr>
            <a:r>
              <a:rPr lang="en-GB" sz="1400" dirty="0">
                <a:solidFill>
                  <a:schemeClr val="accent1">
                    <a:lumMod val="50000"/>
                  </a:schemeClr>
                </a:solidFill>
                <a:latin typeface="Open Sans" panose="020B0606030504020204" pitchFamily="34" charset="0"/>
              </a:rPr>
              <a:t>By interrogating, rethinking, and redesigning institutional practices the ‘hidden curriculum of unsustainability’ that is often present, can also be exposed and addressed.</a:t>
            </a:r>
            <a:endParaRPr lang="en-GB" sz="1400" dirty="0">
              <a:solidFill>
                <a:schemeClr val="accent1">
                  <a:lumMod val="50000"/>
                </a:schemeClr>
              </a:solidFill>
            </a:endParaRPr>
          </a:p>
          <a:p>
            <a:pPr>
              <a:defRPr/>
            </a:pPr>
            <a:endParaRPr lang="en-US" dirty="0">
              <a:solidFill>
                <a:srgbClr val="000000"/>
              </a:solidFill>
              <a:latin typeface="Open Sans" panose="020B0606030504020204" pitchFamily="34" charset="0"/>
            </a:endParaRPr>
          </a:p>
          <a:p>
            <a:pPr>
              <a:defRPr/>
            </a:pPr>
            <a:endParaRPr lang="en-US" dirty="0">
              <a:solidFill>
                <a:srgbClr val="000000"/>
              </a:solidFill>
              <a:latin typeface="Open Sans" panose="020B0606030504020204" pitchFamily="34" charset="0"/>
            </a:endParaRPr>
          </a:p>
          <a:p>
            <a:pPr>
              <a:defRPr/>
            </a:pPr>
            <a:endParaRPr lang="en-US" dirty="0">
              <a:solidFill>
                <a:srgbClr val="000000"/>
              </a:solidFill>
              <a:latin typeface="Open Sans" panose="020B0606030504020204" pitchFamily="34" charset="0"/>
            </a:endParaRPr>
          </a:p>
          <a:p>
            <a:pPr>
              <a:defRPr/>
            </a:pPr>
            <a:endParaRPr lang="en-US" dirty="0">
              <a:solidFill>
                <a:srgbClr val="000000"/>
              </a:solidFill>
              <a:latin typeface="Open Sans" panose="020B0606030504020204" pitchFamily="34" charset="0"/>
            </a:endParaRPr>
          </a:p>
          <a:p>
            <a:pPr>
              <a:defRPr/>
            </a:pPr>
            <a:r>
              <a:rPr lang="en-US" dirty="0">
                <a:solidFill>
                  <a:srgbClr val="000000"/>
                </a:solidFill>
                <a:latin typeface="Open Sans" panose="020B0606030504020204" pitchFamily="34" charset="0"/>
              </a:rPr>
              <a:t>(Shallcross et al., 2006). CREATIGN A CULTURE OF SUSTAINABILITY – REF??? – REALISED THIS WAS MISSED AS AN ENDNOTE – ANOTHER THING TO CHANGE… </a:t>
            </a:r>
            <a:endParaRPr lang="en-GB" dirty="0"/>
          </a:p>
        </p:txBody>
      </p:sp>
      <p:sp>
        <p:nvSpPr>
          <p:cNvPr id="4" name="Header Placeholder 3">
            <a:extLst>
              <a:ext uri="{FF2B5EF4-FFF2-40B4-BE49-F238E27FC236}">
                <a16:creationId xmlns:a16="http://schemas.microsoft.com/office/drawing/2014/main" id="{0B6C5DCD-7EE9-FCC6-2D5B-EA80A5C1A8FC}"/>
              </a:ext>
            </a:extLst>
          </p:cNvPr>
          <p:cNvSpPr>
            <a:spLocks noGrp="1"/>
          </p:cNvSpPr>
          <p:nvPr>
            <p:ph type="hdr" sz="quarter"/>
          </p:nvPr>
        </p:nvSpPr>
        <p:spPr/>
        <p:txBody>
          <a:bodyPr/>
          <a:lstStyle/>
          <a:p>
            <a:pPr defTabSz="457200" eaLnBrk="1" fontAlgn="auto" hangingPunct="1">
              <a:spcBef>
                <a:spcPts val="0"/>
              </a:spcBef>
              <a:spcAft>
                <a:spcPts val="0"/>
              </a:spcAft>
              <a:defRPr/>
            </a:pPr>
            <a:endParaRPr lang="en-GB" sz="120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5C68092A-BF5E-BA5B-CA37-BAF829D5EA25}"/>
              </a:ext>
            </a:extLst>
          </p:cNvPr>
          <p:cNvSpPr>
            <a:spLocks noGrp="1"/>
          </p:cNvSpPr>
          <p:nvPr>
            <p:ph type="sldNum" sz="quarter" idx="5"/>
          </p:nvPr>
        </p:nvSpPr>
        <p:spPr/>
        <p:txBody>
          <a:bodyPr/>
          <a:lstStyle/>
          <a:p>
            <a:pPr defTabSz="457200" eaLnBrk="1" fontAlgn="auto" hangingPunct="1">
              <a:spcBef>
                <a:spcPts val="0"/>
              </a:spcBef>
              <a:spcAft>
                <a:spcPts val="0"/>
              </a:spcAft>
              <a:defRPr/>
            </a:pPr>
            <a:fld id="{24F66E67-0C8F-2C40-9583-13C60ECFBC83}" type="slidenum">
              <a:rPr lang="en-GB" sz="1200" smtClean="0">
                <a:solidFill>
                  <a:prstClr val="black"/>
                </a:solidFill>
                <a:latin typeface="Calibri" panose="020F0502020204030204"/>
                <a:ea typeface="+mn-ea"/>
              </a:rPr>
              <a:pPr defTabSz="457200" eaLnBrk="1" fontAlgn="auto" hangingPunct="1">
                <a:spcBef>
                  <a:spcPts val="0"/>
                </a:spcBef>
                <a:spcAft>
                  <a:spcPts val="0"/>
                </a:spcAft>
                <a:defRPr/>
              </a:pPr>
              <a:t>33</a:t>
            </a:fld>
            <a:endParaRPr lang="en-GB" sz="1200">
              <a:solidFill>
                <a:prstClr val="black"/>
              </a:solidFill>
              <a:latin typeface="Calibri" panose="020F0502020204030204"/>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nl-NL" dirty="0"/>
              <a:t>Klik om de stijl te bewerken</a:t>
            </a:r>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lvl="0"/>
            <a:r>
              <a:rPr lang="en-US" noProof="0"/>
              <a:t>Click to edit Master text styles</a:t>
            </a:r>
          </a:p>
        </p:txBody>
      </p:sp>
      <p:sp>
        <p:nvSpPr>
          <p:cNvPr id="5" name="Tijdelijke aanduiding voor tekst 4"/>
          <p:cNvSpPr>
            <a:spLocks noGrp="1"/>
          </p:cNvSpPr>
          <p:nvPr>
            <p:ph type="body" sz="quarter" idx="18"/>
          </p:nvPr>
        </p:nvSpPr>
        <p:spPr bwMode="auto">
          <a:xfrm>
            <a:off x="478633" y="2262386"/>
            <a:ext cx="8447087" cy="371475"/>
          </a:xfrm>
          <a:prstGeom prst="rect">
            <a:avLst/>
          </a:prstGeom>
          <a:noFill/>
          <a:ln>
            <a:noFill/>
          </a:ln>
        </p:spPr>
        <p:txBody>
          <a:bodyPr lIns="36000" rIns="90000"/>
          <a:lstStyle>
            <a:lvl1pPr marL="0" indent="0">
              <a:buNone/>
              <a:defRPr>
                <a:solidFill>
                  <a:schemeClr val="bg2"/>
                </a:solidFill>
              </a:defRPr>
            </a:lvl1pPr>
          </a:lstStyle>
          <a:p>
            <a:pPr lvl="0"/>
            <a:r>
              <a:rPr lang="en-US" noProof="0"/>
              <a:t>Click to edit Master text styles</a:t>
            </a:r>
          </a:p>
        </p:txBody>
      </p:sp>
    </p:spTree>
    <p:extLst>
      <p:ext uri="{BB962C8B-B14F-4D97-AF65-F5344CB8AC3E}">
        <p14:creationId xmlns:p14="http://schemas.microsoft.com/office/powerpoint/2010/main" val="3557981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nl-NL" dirty="0"/>
              <a:t>Klik om de stijl te bewerken</a:t>
            </a:r>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1691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0" name="Tijdelijke aanduiding voor tekst 6"/>
          <p:cNvSpPr>
            <a:spLocks noGrp="1"/>
          </p:cNvSpPr>
          <p:nvPr>
            <p:ph type="body" sz="quarter" idx="22"/>
          </p:nvPr>
        </p:nvSpPr>
        <p:spPr>
          <a:xfrm>
            <a:off x="490538"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1" name="Tijdelijke aanduiding voor tekst 6"/>
          <p:cNvSpPr>
            <a:spLocks noGrp="1"/>
          </p:cNvSpPr>
          <p:nvPr>
            <p:ph type="body" sz="quarter" idx="23"/>
          </p:nvPr>
        </p:nvSpPr>
        <p:spPr>
          <a:xfrm>
            <a:off x="3365675"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2" name="Tijdelijke aanduiding voor tekst 6"/>
          <p:cNvSpPr>
            <a:spLocks noGrp="1"/>
          </p:cNvSpPr>
          <p:nvPr>
            <p:ph type="body" sz="quarter" idx="24"/>
          </p:nvPr>
        </p:nvSpPr>
        <p:spPr>
          <a:xfrm>
            <a:off x="6241802"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Tree>
    <p:extLst>
      <p:ext uri="{BB962C8B-B14F-4D97-AF65-F5344CB8AC3E}">
        <p14:creationId xmlns:p14="http://schemas.microsoft.com/office/powerpoint/2010/main" val="111054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18224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Tree>
    <p:extLst>
      <p:ext uri="{BB962C8B-B14F-4D97-AF65-F5344CB8AC3E}">
        <p14:creationId xmlns:p14="http://schemas.microsoft.com/office/powerpoint/2010/main" val="376329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19401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42748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FD73757C-2390-6AB7-D605-222803E5C7C8}"/>
              </a:ext>
            </a:extLst>
          </p:cNvPr>
          <p:cNvGrpSpPr>
            <a:grpSpLocks/>
          </p:cNvGrpSpPr>
          <p:nvPr userDrawn="1"/>
        </p:nvGrpSpPr>
        <p:grpSpPr bwMode="auto">
          <a:xfrm>
            <a:off x="0" y="5805488"/>
            <a:ext cx="9145588" cy="1150937"/>
            <a:chOff x="0" y="5805264"/>
            <a:chExt cx="9145588" cy="1151468"/>
          </a:xfrm>
        </p:grpSpPr>
        <p:pic>
          <p:nvPicPr>
            <p:cNvPr id="3" name="Grafik 1">
              <a:extLst>
                <a:ext uri="{FF2B5EF4-FFF2-40B4-BE49-F238E27FC236}">
                  <a16:creationId xmlns:a16="http://schemas.microsoft.com/office/drawing/2014/main" id="{22D9307F-F3BD-FDA5-8005-1438C9D31E8E}"/>
                </a:ext>
              </a:extLst>
            </p:cNvPr>
            <p:cNvPicPr>
              <a:picLocks noChangeAspect="1"/>
            </p:cNvPicPr>
            <p:nvPr userDrawn="1"/>
          </p:nvPicPr>
          <p:blipFill>
            <a:blip r:embed="rId2">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465C407B-88CC-46D4-D3C9-6D4B359423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5207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pic>
        <p:nvPicPr>
          <p:cNvPr id="4" name="Bildobjekt 1">
            <a:extLst>
              <a:ext uri="{FF2B5EF4-FFF2-40B4-BE49-F238E27FC236}">
                <a16:creationId xmlns:a16="http://schemas.microsoft.com/office/drawing/2014/main" id="{8B97CEE9-3031-2840-6411-78955CD00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138" y="6092825"/>
            <a:ext cx="43576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91642" y="230188"/>
            <a:ext cx="8442796" cy="840125"/>
          </a:xfrm>
        </p:spPr>
        <p:txBody>
          <a:bodyPr/>
          <a:lstStyle/>
          <a:p>
            <a:r>
              <a:rPr lang="nl-NL" dirty="0"/>
              <a:t>Klik om de stijl te bewerken</a:t>
            </a:r>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336912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nl-NL" dirty="0"/>
              <a:t>Klik om de stijl te bewerken</a:t>
            </a:r>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4232225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232856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0C3AC34B-8749-5473-022B-2F4FDE7895B5}"/>
              </a:ext>
            </a:extLst>
          </p:cNvPr>
          <p:cNvGrpSpPr>
            <a:grpSpLocks/>
          </p:cNvGrpSpPr>
          <p:nvPr userDrawn="1"/>
        </p:nvGrpSpPr>
        <p:grpSpPr bwMode="auto">
          <a:xfrm>
            <a:off x="0" y="5805488"/>
            <a:ext cx="9145588" cy="1150937"/>
            <a:chOff x="0" y="5805264"/>
            <a:chExt cx="9145588" cy="1151468"/>
          </a:xfrm>
        </p:grpSpPr>
        <p:pic>
          <p:nvPicPr>
            <p:cNvPr id="5" name="Grafik 1">
              <a:extLst>
                <a:ext uri="{FF2B5EF4-FFF2-40B4-BE49-F238E27FC236}">
                  <a16:creationId xmlns:a16="http://schemas.microsoft.com/office/drawing/2014/main" id="{79156636-AF6C-513C-ADFE-7F5498096F8D}"/>
                </a:ext>
              </a:extLst>
            </p:cNvPr>
            <p:cNvPicPr>
              <a:picLocks noChangeAspect="1"/>
            </p:cNvPicPr>
            <p:nvPr userDrawn="1"/>
          </p:nvPicPr>
          <p:blipFill>
            <a:blip r:embed="rId2">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84305DAD-7167-9236-A9C2-49D840A9EF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491642" y="230188"/>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649178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a:t>Klik om de stijl te bewerken</a:t>
            </a:r>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tx1"/>
                </a:solidFill>
              </a:defRPr>
            </a:lvl1pPr>
          </a:lstStyle>
          <a:p>
            <a:pPr lvl="0"/>
            <a:r>
              <a:rPr lang="nl-NL" dirty="0"/>
              <a:t>Klik om de modelstijlen te bewerken</a:t>
            </a:r>
          </a:p>
        </p:txBody>
      </p:sp>
      <p:sp>
        <p:nvSpPr>
          <p:cNvPr id="12" name="Tijdelijke aanduiding voor afbeelding 24"/>
          <p:cNvSpPr>
            <a:spLocks noGrp="1" noChangeAspect="1"/>
          </p:cNvSpPr>
          <p:nvPr>
            <p:ph type="pic" sz="quarter" idx="18"/>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3" name="Tijdelijke aanduiding voor afbeelding 24"/>
          <p:cNvSpPr>
            <a:spLocks noGrp="1" noChangeAspect="1"/>
          </p:cNvSpPr>
          <p:nvPr>
            <p:ph type="pic" sz="quarter" idx="24"/>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4" name="Tijdelijke aanduiding voor afbeelding 24"/>
          <p:cNvSpPr>
            <a:spLocks noGrp="1" noChangeAspect="1"/>
          </p:cNvSpPr>
          <p:nvPr>
            <p:ph type="pic" sz="quarter" idx="25"/>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5" name="Tijdelijke aanduiding voor afbeelding 24"/>
          <p:cNvSpPr>
            <a:spLocks noGrp="1" noChangeAspect="1"/>
          </p:cNvSpPr>
          <p:nvPr>
            <p:ph type="pic" sz="quarter" idx="26"/>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401885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a:t>Klik om de stijl te bewerken</a:t>
            </a:r>
            <a:endParaRPr lang="en-GB" dirty="0"/>
          </a:p>
        </p:txBody>
      </p:sp>
    </p:spTree>
    <p:extLst>
      <p:ext uri="{BB962C8B-B14F-4D97-AF65-F5344CB8AC3E}">
        <p14:creationId xmlns:p14="http://schemas.microsoft.com/office/powerpoint/2010/main" val="309005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4A7D0E7-B349-FE85-D19F-514CD5A9CE31}"/>
              </a:ext>
            </a:extLst>
          </p:cNvPr>
          <p:cNvGrpSpPr>
            <a:grpSpLocks/>
          </p:cNvGrpSpPr>
          <p:nvPr userDrawn="1"/>
        </p:nvGrpSpPr>
        <p:grpSpPr bwMode="auto">
          <a:xfrm>
            <a:off x="0" y="5805488"/>
            <a:ext cx="9145588" cy="1150937"/>
            <a:chOff x="0" y="5805264"/>
            <a:chExt cx="9145588" cy="1151468"/>
          </a:xfrm>
        </p:grpSpPr>
        <p:pic>
          <p:nvPicPr>
            <p:cNvPr id="3" name="Grafik 1">
              <a:extLst>
                <a:ext uri="{FF2B5EF4-FFF2-40B4-BE49-F238E27FC236}">
                  <a16:creationId xmlns:a16="http://schemas.microsoft.com/office/drawing/2014/main" id="{A072FA1A-CBCB-3A76-AEA3-0BEC877F9F5A}"/>
                </a:ext>
              </a:extLst>
            </p:cNvPr>
            <p:cNvPicPr>
              <a:picLocks noChangeAspect="1"/>
            </p:cNvPicPr>
            <p:nvPr userDrawn="1"/>
          </p:nvPicPr>
          <p:blipFill>
            <a:blip r:embed="rId2">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528EFD57-E72E-A6B8-F60B-4F05B4C28D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Date Placeholder 1">
            <a:extLst>
              <a:ext uri="{FF2B5EF4-FFF2-40B4-BE49-F238E27FC236}">
                <a16:creationId xmlns:a16="http://schemas.microsoft.com/office/drawing/2014/main" id="{880950F4-8B3C-97A0-E687-4B0EAC20A5FB}"/>
              </a:ext>
            </a:extLst>
          </p:cNvPr>
          <p:cNvSpPr>
            <a:spLocks noGrp="1"/>
          </p:cNvSpPr>
          <p:nvPr>
            <p:ph type="dt" sz="half" idx="10"/>
          </p:nvPr>
        </p:nvSpPr>
        <p:spPr>
          <a:xfrm>
            <a:off x="628650" y="6356350"/>
            <a:ext cx="2057400" cy="365125"/>
          </a:xfrm>
          <a:prstGeom prst="rect">
            <a:avLst/>
          </a:prstGeom>
        </p:spPr>
        <p:txBody>
          <a:bodyPr/>
          <a:lstStyle>
            <a:lvl1pPr>
              <a:spcBef>
                <a:spcPct val="50000"/>
              </a:spcBef>
              <a:defRPr>
                <a:latin typeface="News Gothic" charset="0"/>
                <a:ea typeface="ＭＳ Ｐゴシック" charset="-128"/>
              </a:defRPr>
            </a:lvl1pPr>
          </a:lstStyle>
          <a:p>
            <a:pPr>
              <a:defRPr/>
            </a:pPr>
            <a:fld id="{53D3746D-ACA4-E642-837F-7D79B79468BE}" type="datetimeFigureOut">
              <a:rPr lang="en-US"/>
              <a:pPr>
                <a:defRPr/>
              </a:pPr>
              <a:t>5/8/2023</a:t>
            </a:fld>
            <a:endParaRPr lang="en-US"/>
          </a:p>
        </p:txBody>
      </p:sp>
      <p:sp>
        <p:nvSpPr>
          <p:cNvPr id="6" name="Footer Placeholder 2">
            <a:extLst>
              <a:ext uri="{FF2B5EF4-FFF2-40B4-BE49-F238E27FC236}">
                <a16:creationId xmlns:a16="http://schemas.microsoft.com/office/drawing/2014/main" id="{0584544A-CB46-D1D8-17E7-887B18204AC3}"/>
              </a:ext>
            </a:extLst>
          </p:cNvPr>
          <p:cNvSpPr>
            <a:spLocks noGrp="1"/>
          </p:cNvSpPr>
          <p:nvPr>
            <p:ph type="ftr" sz="quarter" idx="11"/>
          </p:nvPr>
        </p:nvSpPr>
        <p:spPr>
          <a:xfrm>
            <a:off x="3028950" y="6356350"/>
            <a:ext cx="3086100" cy="365125"/>
          </a:xfrm>
          <a:prstGeom prst="rect">
            <a:avLst/>
          </a:prstGeom>
        </p:spPr>
        <p:txBody>
          <a:bodyPr/>
          <a:lstStyle>
            <a:lvl1pPr>
              <a:spcBef>
                <a:spcPct val="50000"/>
              </a:spcBef>
              <a:defRPr>
                <a:latin typeface="News Gothic" charset="0"/>
                <a:ea typeface="ＭＳ Ｐゴシック" charset="-128"/>
              </a:defRPr>
            </a:lvl1pPr>
          </a:lstStyle>
          <a:p>
            <a:pPr>
              <a:defRPr/>
            </a:pPr>
            <a:endParaRPr lang="en-US"/>
          </a:p>
        </p:txBody>
      </p:sp>
      <p:sp>
        <p:nvSpPr>
          <p:cNvPr id="7" name="Slide Number Placeholder 3">
            <a:extLst>
              <a:ext uri="{FF2B5EF4-FFF2-40B4-BE49-F238E27FC236}">
                <a16:creationId xmlns:a16="http://schemas.microsoft.com/office/drawing/2014/main" id="{1275ADFE-8BBB-DC5B-441F-E667F469F184}"/>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lvl1pPr>
          </a:lstStyle>
          <a:p>
            <a:pPr>
              <a:defRPr/>
            </a:pPr>
            <a:fld id="{7FE1C24C-1A5D-3C4E-A04D-237AEC3313E3}" type="slidenum">
              <a:rPr lang="en-US" altLang="en-US"/>
              <a:pPr>
                <a:defRPr/>
              </a:pPr>
              <a:t>‹#›</a:t>
            </a:fld>
            <a:endParaRPr lang="en-US" altLang="en-US"/>
          </a:p>
        </p:txBody>
      </p:sp>
    </p:spTree>
    <p:extLst>
      <p:ext uri="{BB962C8B-B14F-4D97-AF65-F5344CB8AC3E}">
        <p14:creationId xmlns:p14="http://schemas.microsoft.com/office/powerpoint/2010/main" val="4293583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35C3D71C-D5FB-B030-4052-F566A769BBDD}"/>
              </a:ext>
            </a:extLst>
          </p:cNvPr>
          <p:cNvGrpSpPr>
            <a:grpSpLocks/>
          </p:cNvGrpSpPr>
          <p:nvPr userDrawn="1"/>
        </p:nvGrpSpPr>
        <p:grpSpPr bwMode="auto">
          <a:xfrm>
            <a:off x="0" y="5805488"/>
            <a:ext cx="9145588" cy="1150937"/>
            <a:chOff x="0" y="5805264"/>
            <a:chExt cx="9145588" cy="1151468"/>
          </a:xfrm>
        </p:grpSpPr>
        <p:pic>
          <p:nvPicPr>
            <p:cNvPr id="5" name="Grafik 1">
              <a:extLst>
                <a:ext uri="{FF2B5EF4-FFF2-40B4-BE49-F238E27FC236}">
                  <a16:creationId xmlns:a16="http://schemas.microsoft.com/office/drawing/2014/main" id="{3E5238CB-77F3-3E08-89E2-A70D83976753}"/>
                </a:ext>
              </a:extLst>
            </p:cNvPr>
            <p:cNvPicPr>
              <a:picLocks noChangeAspect="1"/>
            </p:cNvPicPr>
            <p:nvPr userDrawn="1"/>
          </p:nvPicPr>
          <p:blipFill>
            <a:blip r:embed="rId2">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EF709996-8083-5E2E-2591-14DEE4C6079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F606415-45B9-2AA5-B6AB-6F8A6E0EEB34}"/>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spcBef>
                <a:spcPct val="0"/>
              </a:spcBef>
              <a:defRPr sz="1800">
                <a:solidFill>
                  <a:srgbClr val="005172"/>
                </a:solidFill>
                <a:latin typeface="Calibri" pitchFamily="34" charset="0"/>
                <a:ea typeface="ＭＳ Ｐゴシック" pitchFamily="34" charset="-128"/>
                <a:cs typeface="+mn-cs"/>
              </a:defRPr>
            </a:lvl1pPr>
          </a:lstStyle>
          <a:p>
            <a:pPr>
              <a:defRPr/>
            </a:pPr>
            <a:endParaRPr lang="nl-NL"/>
          </a:p>
        </p:txBody>
      </p:sp>
      <p:sp>
        <p:nvSpPr>
          <p:cNvPr id="8" name="Footer Placeholder 4">
            <a:extLst>
              <a:ext uri="{FF2B5EF4-FFF2-40B4-BE49-F238E27FC236}">
                <a16:creationId xmlns:a16="http://schemas.microsoft.com/office/drawing/2014/main" id="{A12E4B45-FCEB-1619-1379-4446F7E17F18}"/>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spcBef>
                <a:spcPct val="0"/>
              </a:spcBef>
              <a:defRPr sz="1800">
                <a:solidFill>
                  <a:srgbClr val="005172"/>
                </a:solidFill>
                <a:latin typeface="Calibri" pitchFamily="34" charset="0"/>
                <a:ea typeface="ＭＳ Ｐゴシック" pitchFamily="34" charset="-128"/>
                <a:cs typeface="+mn-cs"/>
              </a:defRPr>
            </a:lvl1pPr>
          </a:lstStyle>
          <a:p>
            <a:pPr>
              <a:defRPr/>
            </a:pPr>
            <a:endParaRPr lang="nl-NL"/>
          </a:p>
        </p:txBody>
      </p:sp>
      <p:sp>
        <p:nvSpPr>
          <p:cNvPr id="9" name="Slide Number Placeholder 5">
            <a:extLst>
              <a:ext uri="{FF2B5EF4-FFF2-40B4-BE49-F238E27FC236}">
                <a16:creationId xmlns:a16="http://schemas.microsoft.com/office/drawing/2014/main" id="{48C72C36-CD99-0929-1B54-9D52D016CDCC}"/>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5172"/>
                </a:solidFill>
                <a:latin typeface="Calibri" panose="020F0502020204030204" pitchFamily="34" charset="0"/>
              </a:defRPr>
            </a:lvl1pPr>
          </a:lstStyle>
          <a:p>
            <a:pPr>
              <a:defRPr/>
            </a:pPr>
            <a:fld id="{C56AD2A5-4294-F145-9BFA-740BDCE63CB7}" type="slidenum">
              <a:rPr lang="nl-NL" altLang="en-US"/>
              <a:pPr>
                <a:defRPr/>
              </a:pPr>
              <a:t>‹#›</a:t>
            </a:fld>
            <a:endParaRPr lang="nl-NL" altLang="en-US"/>
          </a:p>
        </p:txBody>
      </p:sp>
    </p:spTree>
    <p:extLst>
      <p:ext uri="{BB962C8B-B14F-4D97-AF65-F5344CB8AC3E}">
        <p14:creationId xmlns:p14="http://schemas.microsoft.com/office/powerpoint/2010/main" val="278653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791587"/>
          </a:xfrm>
        </p:spPr>
        <p:txBody>
          <a:bodyPr/>
          <a:lstStyle/>
          <a:p>
            <a:r>
              <a:rPr lang="nl-NL"/>
              <a:t>Klik om stijl te bewerken</a:t>
            </a:r>
          </a:p>
        </p:txBody>
      </p:sp>
      <p:sp>
        <p:nvSpPr>
          <p:cNvPr id="3" name="Tijdelijke aanduiding voor inhoud 2"/>
          <p:cNvSpPr>
            <a:spLocks noGrp="1"/>
          </p:cNvSpPr>
          <p:nvPr>
            <p:ph idx="1"/>
          </p:nvPr>
        </p:nvSpPr>
        <p:spPr>
          <a:xfrm>
            <a:off x="628650" y="1825625"/>
            <a:ext cx="78867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122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65D189-198A-E78B-9D5B-F6B42079CE70}"/>
              </a:ext>
            </a:extLst>
          </p:cNvPr>
          <p:cNvSpPr>
            <a:spLocks noGrp="1"/>
          </p:cNvSpPr>
          <p:nvPr>
            <p:ph type="dt" sz="half" idx="10"/>
          </p:nvPr>
        </p:nvSpPr>
        <p:spPr/>
        <p:txBody>
          <a:bodyPr/>
          <a:lstStyle>
            <a:lvl1pPr>
              <a:defRPr/>
            </a:lvl1pPr>
          </a:lstStyle>
          <a:p>
            <a:pPr>
              <a:defRPr/>
            </a:pPr>
            <a:fld id="{7607D008-2D5E-E04C-A0EE-5029B99C9484}" type="datetimeFigureOut">
              <a:rPr lang="en-US"/>
              <a:pPr>
                <a:defRPr/>
              </a:pPr>
              <a:t>5/8/2023</a:t>
            </a:fld>
            <a:endParaRPr lang="en-US"/>
          </a:p>
        </p:txBody>
      </p:sp>
      <p:sp>
        <p:nvSpPr>
          <p:cNvPr id="5" name="Footer Placeholder 4">
            <a:extLst>
              <a:ext uri="{FF2B5EF4-FFF2-40B4-BE49-F238E27FC236}">
                <a16:creationId xmlns:a16="http://schemas.microsoft.com/office/drawing/2014/main" id="{ACE55BC9-07D5-7955-53E0-1FEA65EA67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BECD87-0206-7B11-C567-810C2A7986AB}"/>
              </a:ext>
            </a:extLst>
          </p:cNvPr>
          <p:cNvSpPr>
            <a:spLocks noGrp="1"/>
          </p:cNvSpPr>
          <p:nvPr>
            <p:ph type="sldNum" sz="quarter" idx="12"/>
          </p:nvPr>
        </p:nvSpPr>
        <p:spPr/>
        <p:txBody>
          <a:bodyPr/>
          <a:lstStyle>
            <a:lvl1pPr>
              <a:defRPr/>
            </a:lvl1pPr>
          </a:lstStyle>
          <a:p>
            <a:pPr>
              <a:defRPr/>
            </a:pPr>
            <a:fld id="{8208724B-A99C-D84D-84A6-94A99D07F6D6}" type="slidenum">
              <a:rPr lang="en-US" altLang="en-US"/>
              <a:pPr>
                <a:defRPr/>
              </a:pPr>
              <a:t>‹#›</a:t>
            </a:fld>
            <a:endParaRPr lang="en-US" altLang="en-US"/>
          </a:p>
        </p:txBody>
      </p:sp>
    </p:spTree>
    <p:extLst>
      <p:ext uri="{BB962C8B-B14F-4D97-AF65-F5344CB8AC3E}">
        <p14:creationId xmlns:p14="http://schemas.microsoft.com/office/powerpoint/2010/main" val="2000038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02F57-8E85-FE2C-DAB9-5ADAF66D3D54}"/>
              </a:ext>
            </a:extLst>
          </p:cNvPr>
          <p:cNvSpPr>
            <a:spLocks noGrp="1"/>
          </p:cNvSpPr>
          <p:nvPr>
            <p:ph type="dt" sz="half" idx="10"/>
          </p:nvPr>
        </p:nvSpPr>
        <p:spPr/>
        <p:txBody>
          <a:bodyPr/>
          <a:lstStyle>
            <a:lvl1pPr>
              <a:defRPr/>
            </a:lvl1pPr>
          </a:lstStyle>
          <a:p>
            <a:pPr>
              <a:defRPr/>
            </a:pPr>
            <a:fld id="{B58B0F12-8F4C-EC45-A00C-D0E6E88FE5EA}" type="datetimeFigureOut">
              <a:rPr lang="en-US"/>
              <a:pPr>
                <a:defRPr/>
              </a:pPr>
              <a:t>5/8/2023</a:t>
            </a:fld>
            <a:endParaRPr lang="en-US"/>
          </a:p>
        </p:txBody>
      </p:sp>
      <p:sp>
        <p:nvSpPr>
          <p:cNvPr id="5" name="Footer Placeholder 4">
            <a:extLst>
              <a:ext uri="{FF2B5EF4-FFF2-40B4-BE49-F238E27FC236}">
                <a16:creationId xmlns:a16="http://schemas.microsoft.com/office/drawing/2014/main" id="{659A4FC7-B730-AD8F-1377-28463C780B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27DA87-DB28-B02E-1A06-52B6D602E12F}"/>
              </a:ext>
            </a:extLst>
          </p:cNvPr>
          <p:cNvSpPr>
            <a:spLocks noGrp="1"/>
          </p:cNvSpPr>
          <p:nvPr>
            <p:ph type="sldNum" sz="quarter" idx="12"/>
          </p:nvPr>
        </p:nvSpPr>
        <p:spPr/>
        <p:txBody>
          <a:bodyPr/>
          <a:lstStyle>
            <a:lvl1pPr>
              <a:defRPr/>
            </a:lvl1pPr>
          </a:lstStyle>
          <a:p>
            <a:pPr>
              <a:defRPr/>
            </a:pPr>
            <a:fld id="{161B9558-5CAB-784F-B5AB-47A18BA757B6}" type="slidenum">
              <a:rPr lang="en-US" altLang="en-US"/>
              <a:pPr>
                <a:defRPr/>
              </a:pPr>
              <a:t>‹#›</a:t>
            </a:fld>
            <a:endParaRPr lang="en-US" altLang="en-US"/>
          </a:p>
        </p:txBody>
      </p:sp>
    </p:spTree>
    <p:extLst>
      <p:ext uri="{BB962C8B-B14F-4D97-AF65-F5344CB8AC3E}">
        <p14:creationId xmlns:p14="http://schemas.microsoft.com/office/powerpoint/2010/main" val="3595432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D7F9E6-B53B-F03C-371E-6431E8F222C8}"/>
              </a:ext>
            </a:extLst>
          </p:cNvPr>
          <p:cNvSpPr>
            <a:spLocks noGrp="1"/>
          </p:cNvSpPr>
          <p:nvPr>
            <p:ph type="dt" sz="half" idx="10"/>
          </p:nvPr>
        </p:nvSpPr>
        <p:spPr/>
        <p:txBody>
          <a:bodyPr/>
          <a:lstStyle>
            <a:lvl1pPr>
              <a:defRPr/>
            </a:lvl1pPr>
          </a:lstStyle>
          <a:p>
            <a:pPr>
              <a:defRPr/>
            </a:pPr>
            <a:fld id="{01662E66-6F03-924D-A97E-22D7F6500BFA}" type="datetimeFigureOut">
              <a:rPr lang="en-US"/>
              <a:pPr>
                <a:defRPr/>
              </a:pPr>
              <a:t>5/8/2023</a:t>
            </a:fld>
            <a:endParaRPr lang="en-US"/>
          </a:p>
        </p:txBody>
      </p:sp>
      <p:sp>
        <p:nvSpPr>
          <p:cNvPr id="5" name="Footer Placeholder 4">
            <a:extLst>
              <a:ext uri="{FF2B5EF4-FFF2-40B4-BE49-F238E27FC236}">
                <a16:creationId xmlns:a16="http://schemas.microsoft.com/office/drawing/2014/main" id="{45251FD5-C58A-76E0-8268-F3F58D279F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AE1C98-5DA2-EDE4-FEE4-D1E8DE20547D}"/>
              </a:ext>
            </a:extLst>
          </p:cNvPr>
          <p:cNvSpPr>
            <a:spLocks noGrp="1"/>
          </p:cNvSpPr>
          <p:nvPr>
            <p:ph type="sldNum" sz="quarter" idx="12"/>
          </p:nvPr>
        </p:nvSpPr>
        <p:spPr/>
        <p:txBody>
          <a:bodyPr/>
          <a:lstStyle>
            <a:lvl1pPr>
              <a:defRPr/>
            </a:lvl1pPr>
          </a:lstStyle>
          <a:p>
            <a:pPr>
              <a:defRPr/>
            </a:pPr>
            <a:fld id="{43DFC281-B3B8-4C4A-86E5-776AEE4672CC}" type="slidenum">
              <a:rPr lang="en-US" altLang="en-US"/>
              <a:pPr>
                <a:defRPr/>
              </a:pPr>
              <a:t>‹#›</a:t>
            </a:fld>
            <a:endParaRPr lang="en-US" altLang="en-US"/>
          </a:p>
        </p:txBody>
      </p:sp>
    </p:spTree>
    <p:extLst>
      <p:ext uri="{BB962C8B-B14F-4D97-AF65-F5344CB8AC3E}">
        <p14:creationId xmlns:p14="http://schemas.microsoft.com/office/powerpoint/2010/main" val="2823547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7F7A28C-0813-BB90-703B-37435E1FE215}"/>
              </a:ext>
            </a:extLst>
          </p:cNvPr>
          <p:cNvSpPr>
            <a:spLocks noGrp="1"/>
          </p:cNvSpPr>
          <p:nvPr>
            <p:ph type="dt" sz="half" idx="10"/>
          </p:nvPr>
        </p:nvSpPr>
        <p:spPr/>
        <p:txBody>
          <a:bodyPr/>
          <a:lstStyle>
            <a:lvl1pPr>
              <a:defRPr/>
            </a:lvl1pPr>
          </a:lstStyle>
          <a:p>
            <a:pPr>
              <a:defRPr/>
            </a:pPr>
            <a:fld id="{5B21C029-CA76-5C41-8B35-09679C00A847}" type="datetimeFigureOut">
              <a:rPr lang="en-US"/>
              <a:pPr>
                <a:defRPr/>
              </a:pPr>
              <a:t>5/8/2023</a:t>
            </a:fld>
            <a:endParaRPr lang="en-US"/>
          </a:p>
        </p:txBody>
      </p:sp>
      <p:sp>
        <p:nvSpPr>
          <p:cNvPr id="6" name="Footer Placeholder 4">
            <a:extLst>
              <a:ext uri="{FF2B5EF4-FFF2-40B4-BE49-F238E27FC236}">
                <a16:creationId xmlns:a16="http://schemas.microsoft.com/office/drawing/2014/main" id="{ACC4ADA4-709B-615F-23E7-217F444F56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F0B6A13-0809-EF9D-0825-FD2C30314226}"/>
              </a:ext>
            </a:extLst>
          </p:cNvPr>
          <p:cNvSpPr>
            <a:spLocks noGrp="1"/>
          </p:cNvSpPr>
          <p:nvPr>
            <p:ph type="sldNum" sz="quarter" idx="12"/>
          </p:nvPr>
        </p:nvSpPr>
        <p:spPr/>
        <p:txBody>
          <a:bodyPr/>
          <a:lstStyle>
            <a:lvl1pPr>
              <a:defRPr/>
            </a:lvl1pPr>
          </a:lstStyle>
          <a:p>
            <a:pPr>
              <a:defRPr/>
            </a:pPr>
            <a:fld id="{7CBB37EE-8A5D-744E-A180-106D5632DCB0}" type="slidenum">
              <a:rPr lang="en-US" altLang="en-US"/>
              <a:pPr>
                <a:defRPr/>
              </a:pPr>
              <a:t>‹#›</a:t>
            </a:fld>
            <a:endParaRPr lang="en-US" altLang="en-US"/>
          </a:p>
        </p:txBody>
      </p:sp>
    </p:spTree>
    <p:extLst>
      <p:ext uri="{BB962C8B-B14F-4D97-AF65-F5344CB8AC3E}">
        <p14:creationId xmlns:p14="http://schemas.microsoft.com/office/powerpoint/2010/main" val="2773202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F0E98E4-9531-0C03-F087-6C49F1E93972}"/>
              </a:ext>
            </a:extLst>
          </p:cNvPr>
          <p:cNvSpPr>
            <a:spLocks noGrp="1"/>
          </p:cNvSpPr>
          <p:nvPr>
            <p:ph type="dt" sz="half" idx="10"/>
          </p:nvPr>
        </p:nvSpPr>
        <p:spPr/>
        <p:txBody>
          <a:bodyPr/>
          <a:lstStyle>
            <a:lvl1pPr>
              <a:defRPr/>
            </a:lvl1pPr>
          </a:lstStyle>
          <a:p>
            <a:pPr>
              <a:defRPr/>
            </a:pPr>
            <a:fld id="{B16DF9DC-1399-874A-BC58-5F39C30A1703}" type="datetimeFigureOut">
              <a:rPr lang="en-US"/>
              <a:pPr>
                <a:defRPr/>
              </a:pPr>
              <a:t>5/8/2023</a:t>
            </a:fld>
            <a:endParaRPr lang="en-US"/>
          </a:p>
        </p:txBody>
      </p:sp>
      <p:sp>
        <p:nvSpPr>
          <p:cNvPr id="8" name="Footer Placeholder 4">
            <a:extLst>
              <a:ext uri="{FF2B5EF4-FFF2-40B4-BE49-F238E27FC236}">
                <a16:creationId xmlns:a16="http://schemas.microsoft.com/office/drawing/2014/main" id="{5490E897-BAE4-E1C0-4720-56015B14E11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09361E4-ED74-4FD9-1DE0-A0830FAF7CDB}"/>
              </a:ext>
            </a:extLst>
          </p:cNvPr>
          <p:cNvSpPr>
            <a:spLocks noGrp="1"/>
          </p:cNvSpPr>
          <p:nvPr>
            <p:ph type="sldNum" sz="quarter" idx="12"/>
          </p:nvPr>
        </p:nvSpPr>
        <p:spPr/>
        <p:txBody>
          <a:bodyPr/>
          <a:lstStyle>
            <a:lvl1pPr>
              <a:defRPr/>
            </a:lvl1pPr>
          </a:lstStyle>
          <a:p>
            <a:pPr>
              <a:defRPr/>
            </a:pPr>
            <a:fld id="{2E4133C2-D264-8E46-AD57-AA5BDC2F5BCE}" type="slidenum">
              <a:rPr lang="en-US" altLang="en-US"/>
              <a:pPr>
                <a:defRPr/>
              </a:pPr>
              <a:t>‹#›</a:t>
            </a:fld>
            <a:endParaRPr lang="en-US" altLang="en-US"/>
          </a:p>
        </p:txBody>
      </p:sp>
    </p:spTree>
    <p:extLst>
      <p:ext uri="{BB962C8B-B14F-4D97-AF65-F5344CB8AC3E}">
        <p14:creationId xmlns:p14="http://schemas.microsoft.com/office/powerpoint/2010/main" val="235994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144007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3DB31ED-7967-8026-AAD2-12E36B296CD4}"/>
              </a:ext>
            </a:extLst>
          </p:cNvPr>
          <p:cNvSpPr>
            <a:spLocks noGrp="1"/>
          </p:cNvSpPr>
          <p:nvPr>
            <p:ph type="dt" sz="half" idx="10"/>
          </p:nvPr>
        </p:nvSpPr>
        <p:spPr/>
        <p:txBody>
          <a:bodyPr/>
          <a:lstStyle>
            <a:lvl1pPr>
              <a:defRPr/>
            </a:lvl1pPr>
          </a:lstStyle>
          <a:p>
            <a:pPr>
              <a:defRPr/>
            </a:pPr>
            <a:fld id="{3AC2A13E-B858-FB44-9662-4A36EDEDA855}" type="datetimeFigureOut">
              <a:rPr lang="en-US"/>
              <a:pPr>
                <a:defRPr/>
              </a:pPr>
              <a:t>5/8/2023</a:t>
            </a:fld>
            <a:endParaRPr lang="en-US"/>
          </a:p>
        </p:txBody>
      </p:sp>
      <p:sp>
        <p:nvSpPr>
          <p:cNvPr id="4" name="Footer Placeholder 4">
            <a:extLst>
              <a:ext uri="{FF2B5EF4-FFF2-40B4-BE49-F238E27FC236}">
                <a16:creationId xmlns:a16="http://schemas.microsoft.com/office/drawing/2014/main" id="{C1A257C0-8ED9-044D-B413-52E4DEDC635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0017926-11DC-8CA0-8580-88CF7D52EAE2}"/>
              </a:ext>
            </a:extLst>
          </p:cNvPr>
          <p:cNvSpPr>
            <a:spLocks noGrp="1"/>
          </p:cNvSpPr>
          <p:nvPr>
            <p:ph type="sldNum" sz="quarter" idx="12"/>
          </p:nvPr>
        </p:nvSpPr>
        <p:spPr/>
        <p:txBody>
          <a:bodyPr/>
          <a:lstStyle>
            <a:lvl1pPr>
              <a:defRPr/>
            </a:lvl1pPr>
          </a:lstStyle>
          <a:p>
            <a:pPr>
              <a:defRPr/>
            </a:pPr>
            <a:fld id="{0BDC878C-A626-1547-9461-7CDE0263D405}" type="slidenum">
              <a:rPr lang="en-US" altLang="en-US"/>
              <a:pPr>
                <a:defRPr/>
              </a:pPr>
              <a:t>‹#›</a:t>
            </a:fld>
            <a:endParaRPr lang="en-US" altLang="en-US"/>
          </a:p>
        </p:txBody>
      </p:sp>
    </p:spTree>
    <p:extLst>
      <p:ext uri="{BB962C8B-B14F-4D97-AF65-F5344CB8AC3E}">
        <p14:creationId xmlns:p14="http://schemas.microsoft.com/office/powerpoint/2010/main" val="2628200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27CB2C0-364F-26CE-4C73-81AB1019084E}"/>
              </a:ext>
            </a:extLst>
          </p:cNvPr>
          <p:cNvSpPr>
            <a:spLocks noGrp="1"/>
          </p:cNvSpPr>
          <p:nvPr>
            <p:ph type="dt" sz="half" idx="10"/>
          </p:nvPr>
        </p:nvSpPr>
        <p:spPr/>
        <p:txBody>
          <a:bodyPr/>
          <a:lstStyle>
            <a:lvl1pPr>
              <a:defRPr/>
            </a:lvl1pPr>
          </a:lstStyle>
          <a:p>
            <a:pPr>
              <a:defRPr/>
            </a:pPr>
            <a:fld id="{2A23CDF0-3C1B-7D45-B5AF-A89EAC2B4C5D}" type="datetimeFigureOut">
              <a:rPr lang="en-US"/>
              <a:pPr>
                <a:defRPr/>
              </a:pPr>
              <a:t>5/8/2023</a:t>
            </a:fld>
            <a:endParaRPr lang="en-US"/>
          </a:p>
        </p:txBody>
      </p:sp>
      <p:sp>
        <p:nvSpPr>
          <p:cNvPr id="3" name="Footer Placeholder 4">
            <a:extLst>
              <a:ext uri="{FF2B5EF4-FFF2-40B4-BE49-F238E27FC236}">
                <a16:creationId xmlns:a16="http://schemas.microsoft.com/office/drawing/2014/main" id="{B4CBD625-C3C0-C103-20B3-658F5D8500C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850044F-1F6C-B16F-1F92-C5C293771A9A}"/>
              </a:ext>
            </a:extLst>
          </p:cNvPr>
          <p:cNvSpPr>
            <a:spLocks noGrp="1"/>
          </p:cNvSpPr>
          <p:nvPr>
            <p:ph type="sldNum" sz="quarter" idx="12"/>
          </p:nvPr>
        </p:nvSpPr>
        <p:spPr/>
        <p:txBody>
          <a:bodyPr/>
          <a:lstStyle>
            <a:lvl1pPr>
              <a:defRPr/>
            </a:lvl1pPr>
          </a:lstStyle>
          <a:p>
            <a:pPr>
              <a:defRPr/>
            </a:pPr>
            <a:fld id="{CCFA8949-1722-8C4B-A8D9-468F8817FE09}" type="slidenum">
              <a:rPr lang="en-US" altLang="en-US"/>
              <a:pPr>
                <a:defRPr/>
              </a:pPr>
              <a:t>‹#›</a:t>
            </a:fld>
            <a:endParaRPr lang="en-US" altLang="en-US"/>
          </a:p>
        </p:txBody>
      </p:sp>
    </p:spTree>
    <p:extLst>
      <p:ext uri="{BB962C8B-B14F-4D97-AF65-F5344CB8AC3E}">
        <p14:creationId xmlns:p14="http://schemas.microsoft.com/office/powerpoint/2010/main" val="427392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469FBDD-4B39-44AE-65D3-F5A60CC250CE}"/>
              </a:ext>
            </a:extLst>
          </p:cNvPr>
          <p:cNvSpPr>
            <a:spLocks noGrp="1"/>
          </p:cNvSpPr>
          <p:nvPr>
            <p:ph type="dt" sz="half" idx="10"/>
          </p:nvPr>
        </p:nvSpPr>
        <p:spPr/>
        <p:txBody>
          <a:bodyPr/>
          <a:lstStyle>
            <a:lvl1pPr>
              <a:defRPr/>
            </a:lvl1pPr>
          </a:lstStyle>
          <a:p>
            <a:pPr>
              <a:defRPr/>
            </a:pPr>
            <a:fld id="{6DA15792-BD00-9A4A-96D9-9AA24C51264B}" type="datetimeFigureOut">
              <a:rPr lang="en-US"/>
              <a:pPr>
                <a:defRPr/>
              </a:pPr>
              <a:t>5/8/2023</a:t>
            </a:fld>
            <a:endParaRPr lang="en-US"/>
          </a:p>
        </p:txBody>
      </p:sp>
      <p:sp>
        <p:nvSpPr>
          <p:cNvPr id="6" name="Footer Placeholder 4">
            <a:extLst>
              <a:ext uri="{FF2B5EF4-FFF2-40B4-BE49-F238E27FC236}">
                <a16:creationId xmlns:a16="http://schemas.microsoft.com/office/drawing/2014/main" id="{A9BA9989-AE4A-CEAD-D3F6-F7CE25BF03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E2C2D4-1A64-193A-CA76-999894D93625}"/>
              </a:ext>
            </a:extLst>
          </p:cNvPr>
          <p:cNvSpPr>
            <a:spLocks noGrp="1"/>
          </p:cNvSpPr>
          <p:nvPr>
            <p:ph type="sldNum" sz="quarter" idx="12"/>
          </p:nvPr>
        </p:nvSpPr>
        <p:spPr/>
        <p:txBody>
          <a:bodyPr/>
          <a:lstStyle>
            <a:lvl1pPr>
              <a:defRPr/>
            </a:lvl1pPr>
          </a:lstStyle>
          <a:p>
            <a:pPr>
              <a:defRPr/>
            </a:pPr>
            <a:fld id="{18D9CB63-25A2-3B42-82A1-DCCC680CCED7}" type="slidenum">
              <a:rPr lang="en-US" altLang="en-US"/>
              <a:pPr>
                <a:defRPr/>
              </a:pPr>
              <a:t>‹#›</a:t>
            </a:fld>
            <a:endParaRPr lang="en-US" altLang="en-US"/>
          </a:p>
        </p:txBody>
      </p:sp>
    </p:spTree>
    <p:extLst>
      <p:ext uri="{BB962C8B-B14F-4D97-AF65-F5344CB8AC3E}">
        <p14:creationId xmlns:p14="http://schemas.microsoft.com/office/powerpoint/2010/main" val="2452771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278B3D1-7E2D-2E74-F8E7-3DB11701B76B}"/>
              </a:ext>
            </a:extLst>
          </p:cNvPr>
          <p:cNvSpPr>
            <a:spLocks noGrp="1"/>
          </p:cNvSpPr>
          <p:nvPr>
            <p:ph type="dt" sz="half" idx="10"/>
          </p:nvPr>
        </p:nvSpPr>
        <p:spPr/>
        <p:txBody>
          <a:bodyPr/>
          <a:lstStyle>
            <a:lvl1pPr>
              <a:defRPr/>
            </a:lvl1pPr>
          </a:lstStyle>
          <a:p>
            <a:pPr>
              <a:defRPr/>
            </a:pPr>
            <a:fld id="{0F240CF9-1D52-3C4B-93FE-2EFBE8D1E87F}" type="datetimeFigureOut">
              <a:rPr lang="en-US"/>
              <a:pPr>
                <a:defRPr/>
              </a:pPr>
              <a:t>5/8/2023</a:t>
            </a:fld>
            <a:endParaRPr lang="en-US"/>
          </a:p>
        </p:txBody>
      </p:sp>
      <p:sp>
        <p:nvSpPr>
          <p:cNvPr id="6" name="Footer Placeholder 4">
            <a:extLst>
              <a:ext uri="{FF2B5EF4-FFF2-40B4-BE49-F238E27FC236}">
                <a16:creationId xmlns:a16="http://schemas.microsoft.com/office/drawing/2014/main" id="{19FE882A-7C65-A270-33CB-54FDC1C840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06BBBE-1ECF-2E80-A218-0ECB68F22F64}"/>
              </a:ext>
            </a:extLst>
          </p:cNvPr>
          <p:cNvSpPr>
            <a:spLocks noGrp="1"/>
          </p:cNvSpPr>
          <p:nvPr>
            <p:ph type="sldNum" sz="quarter" idx="12"/>
          </p:nvPr>
        </p:nvSpPr>
        <p:spPr/>
        <p:txBody>
          <a:bodyPr/>
          <a:lstStyle>
            <a:lvl1pPr>
              <a:defRPr/>
            </a:lvl1pPr>
          </a:lstStyle>
          <a:p>
            <a:pPr>
              <a:defRPr/>
            </a:pPr>
            <a:fld id="{34DFDFBD-FE0D-F84A-98E2-9C036AB2CFC2}" type="slidenum">
              <a:rPr lang="en-US" altLang="en-US"/>
              <a:pPr>
                <a:defRPr/>
              </a:pPr>
              <a:t>‹#›</a:t>
            </a:fld>
            <a:endParaRPr lang="en-US" altLang="en-US"/>
          </a:p>
        </p:txBody>
      </p:sp>
    </p:spTree>
    <p:extLst>
      <p:ext uri="{BB962C8B-B14F-4D97-AF65-F5344CB8AC3E}">
        <p14:creationId xmlns:p14="http://schemas.microsoft.com/office/powerpoint/2010/main" val="2475717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1B090-E3F8-1924-3548-34E46F44785D}"/>
              </a:ext>
            </a:extLst>
          </p:cNvPr>
          <p:cNvSpPr>
            <a:spLocks noGrp="1"/>
          </p:cNvSpPr>
          <p:nvPr>
            <p:ph type="dt" sz="half" idx="10"/>
          </p:nvPr>
        </p:nvSpPr>
        <p:spPr/>
        <p:txBody>
          <a:bodyPr/>
          <a:lstStyle>
            <a:lvl1pPr>
              <a:defRPr/>
            </a:lvl1pPr>
          </a:lstStyle>
          <a:p>
            <a:pPr>
              <a:defRPr/>
            </a:pPr>
            <a:fld id="{4A9E3A7D-8A62-0B45-98E2-B51DBCC5A662}" type="datetimeFigureOut">
              <a:rPr lang="en-US"/>
              <a:pPr>
                <a:defRPr/>
              </a:pPr>
              <a:t>5/8/2023</a:t>
            </a:fld>
            <a:endParaRPr lang="en-US"/>
          </a:p>
        </p:txBody>
      </p:sp>
      <p:sp>
        <p:nvSpPr>
          <p:cNvPr id="5" name="Footer Placeholder 4">
            <a:extLst>
              <a:ext uri="{FF2B5EF4-FFF2-40B4-BE49-F238E27FC236}">
                <a16:creationId xmlns:a16="http://schemas.microsoft.com/office/drawing/2014/main" id="{0547930F-E009-D383-6A77-91DC35D26B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54D088-7EF5-668D-8A1F-EA806B1D71A7}"/>
              </a:ext>
            </a:extLst>
          </p:cNvPr>
          <p:cNvSpPr>
            <a:spLocks noGrp="1"/>
          </p:cNvSpPr>
          <p:nvPr>
            <p:ph type="sldNum" sz="quarter" idx="12"/>
          </p:nvPr>
        </p:nvSpPr>
        <p:spPr/>
        <p:txBody>
          <a:bodyPr/>
          <a:lstStyle>
            <a:lvl1pPr>
              <a:defRPr/>
            </a:lvl1pPr>
          </a:lstStyle>
          <a:p>
            <a:pPr>
              <a:defRPr/>
            </a:pPr>
            <a:fld id="{2CF9AC15-970B-B143-9224-F4CD85732F79}" type="slidenum">
              <a:rPr lang="en-US" altLang="en-US"/>
              <a:pPr>
                <a:defRPr/>
              </a:pPr>
              <a:t>‹#›</a:t>
            </a:fld>
            <a:endParaRPr lang="en-US" altLang="en-US"/>
          </a:p>
        </p:txBody>
      </p:sp>
    </p:spTree>
    <p:extLst>
      <p:ext uri="{BB962C8B-B14F-4D97-AF65-F5344CB8AC3E}">
        <p14:creationId xmlns:p14="http://schemas.microsoft.com/office/powerpoint/2010/main" val="1324945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BDC4B-87E8-C2DB-E4B5-659C7B046F6B}"/>
              </a:ext>
            </a:extLst>
          </p:cNvPr>
          <p:cNvSpPr>
            <a:spLocks noGrp="1"/>
          </p:cNvSpPr>
          <p:nvPr>
            <p:ph type="dt" sz="half" idx="10"/>
          </p:nvPr>
        </p:nvSpPr>
        <p:spPr/>
        <p:txBody>
          <a:bodyPr/>
          <a:lstStyle>
            <a:lvl1pPr>
              <a:defRPr/>
            </a:lvl1pPr>
          </a:lstStyle>
          <a:p>
            <a:pPr>
              <a:defRPr/>
            </a:pPr>
            <a:fld id="{FE032640-FB9F-DB4B-A5BD-A41F677E8E9F}" type="datetimeFigureOut">
              <a:rPr lang="en-US"/>
              <a:pPr>
                <a:defRPr/>
              </a:pPr>
              <a:t>5/8/2023</a:t>
            </a:fld>
            <a:endParaRPr lang="en-US"/>
          </a:p>
        </p:txBody>
      </p:sp>
      <p:sp>
        <p:nvSpPr>
          <p:cNvPr id="5" name="Footer Placeholder 4">
            <a:extLst>
              <a:ext uri="{FF2B5EF4-FFF2-40B4-BE49-F238E27FC236}">
                <a16:creationId xmlns:a16="http://schemas.microsoft.com/office/drawing/2014/main" id="{B600128D-8EFF-CBA4-4AD1-FC0D751B0A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0D3B5C-9F72-8264-B482-94D31C34E059}"/>
              </a:ext>
            </a:extLst>
          </p:cNvPr>
          <p:cNvSpPr>
            <a:spLocks noGrp="1"/>
          </p:cNvSpPr>
          <p:nvPr>
            <p:ph type="sldNum" sz="quarter" idx="12"/>
          </p:nvPr>
        </p:nvSpPr>
        <p:spPr/>
        <p:txBody>
          <a:bodyPr/>
          <a:lstStyle>
            <a:lvl1pPr>
              <a:defRPr/>
            </a:lvl1pPr>
          </a:lstStyle>
          <a:p>
            <a:pPr>
              <a:defRPr/>
            </a:pPr>
            <a:fld id="{A6225E9A-3704-6241-82FB-02557A779A17}" type="slidenum">
              <a:rPr lang="en-US" altLang="en-US"/>
              <a:pPr>
                <a:defRPr/>
              </a:pPr>
              <a:t>‹#›</a:t>
            </a:fld>
            <a:endParaRPr lang="en-US" altLang="en-US"/>
          </a:p>
        </p:txBody>
      </p:sp>
    </p:spTree>
    <p:extLst>
      <p:ext uri="{BB962C8B-B14F-4D97-AF65-F5344CB8AC3E}">
        <p14:creationId xmlns:p14="http://schemas.microsoft.com/office/powerpoint/2010/main" val="2632325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8124" y="3450908"/>
            <a:ext cx="6912720" cy="2764155"/>
          </a:xfrm>
        </p:spPr>
        <p:txBody>
          <a:bodyPr>
            <a:normAutofit/>
          </a:bodyPr>
          <a:lstStyle>
            <a:lvl1pPr marL="0" indent="0" algn="l">
              <a:buNone/>
              <a:defRPr sz="2200" b="1">
                <a:solidFill>
                  <a:srgbClr val="ABCB59"/>
                </a:solidFill>
              </a:defRPr>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dirty="0"/>
              <a:t>Click to edit Master subtitle style</a:t>
            </a:r>
          </a:p>
        </p:txBody>
      </p:sp>
      <p:sp>
        <p:nvSpPr>
          <p:cNvPr id="7" name="Title 6"/>
          <p:cNvSpPr>
            <a:spLocks noGrp="1"/>
          </p:cNvSpPr>
          <p:nvPr>
            <p:ph type="title"/>
          </p:nvPr>
        </p:nvSpPr>
        <p:spPr>
          <a:xfrm>
            <a:off x="1188124" y="2054701"/>
            <a:ext cx="6912720" cy="1325563"/>
          </a:xfrm>
        </p:spPr>
        <p:txBody>
          <a:bodyPr anchor="b">
            <a:noAutofit/>
          </a:bodyPr>
          <a:lstStyle>
            <a:lvl1pPr>
              <a:defRPr sz="3600"/>
            </a:lvl1pPr>
          </a:lstStyle>
          <a:p>
            <a:r>
              <a:rPr lang="en-US" dirty="0"/>
              <a:t>Click to edit Master title style</a:t>
            </a:r>
            <a:endParaRPr lang="nl-NL" dirty="0"/>
          </a:p>
        </p:txBody>
      </p:sp>
      <p:sp>
        <p:nvSpPr>
          <p:cNvPr id="2" name="Date Placeholder 7">
            <a:extLst>
              <a:ext uri="{FF2B5EF4-FFF2-40B4-BE49-F238E27FC236}">
                <a16:creationId xmlns:a16="http://schemas.microsoft.com/office/drawing/2014/main" id="{4ADFBB62-4B2A-0AB5-5A3B-A7C5F5FBD520}"/>
              </a:ext>
            </a:extLst>
          </p:cNvPr>
          <p:cNvSpPr>
            <a:spLocks noGrp="1"/>
          </p:cNvSpPr>
          <p:nvPr>
            <p:ph type="dt" sz="half" idx="10"/>
          </p:nvPr>
        </p:nvSpPr>
        <p:spPr/>
        <p:txBody>
          <a:bodyPr/>
          <a:lstStyle>
            <a:lvl1pPr defTabSz="914400" eaLnBrk="0" hangingPunct="0">
              <a:spcBef>
                <a:spcPct val="50000"/>
              </a:spcBef>
              <a:defRPr>
                <a:latin typeface="News Gothic" pitchFamily="34" charset="0"/>
              </a:defRPr>
            </a:lvl1pPr>
          </a:lstStyle>
          <a:p>
            <a:pPr>
              <a:defRPr/>
            </a:pPr>
            <a:fld id="{CA85FC53-B381-6B41-BFB3-AAFFD87EE390}" type="datetimeFigureOut">
              <a:rPr lang="nl-NL" altLang="en-US"/>
              <a:pPr>
                <a:defRPr/>
              </a:pPr>
              <a:t>8-5-2023</a:t>
            </a:fld>
            <a:endParaRPr lang="nl-NL" altLang="en-US"/>
          </a:p>
        </p:txBody>
      </p:sp>
      <p:sp>
        <p:nvSpPr>
          <p:cNvPr id="4" name="Footer Placeholder 8">
            <a:extLst>
              <a:ext uri="{FF2B5EF4-FFF2-40B4-BE49-F238E27FC236}">
                <a16:creationId xmlns:a16="http://schemas.microsoft.com/office/drawing/2014/main" id="{B48EFC61-2953-29B9-F307-2116482D8E5E}"/>
              </a:ext>
            </a:extLst>
          </p:cNvPr>
          <p:cNvSpPr>
            <a:spLocks noGrp="1"/>
          </p:cNvSpPr>
          <p:nvPr>
            <p:ph type="ftr" sz="quarter" idx="11"/>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5" name="Slide Number Placeholder 9">
            <a:extLst>
              <a:ext uri="{FF2B5EF4-FFF2-40B4-BE49-F238E27FC236}">
                <a16:creationId xmlns:a16="http://schemas.microsoft.com/office/drawing/2014/main" id="{1D551C55-BF94-5F74-F90F-00BF1B0D4EE5}"/>
              </a:ext>
            </a:extLst>
          </p:cNvPr>
          <p:cNvSpPr>
            <a:spLocks noGrp="1"/>
          </p:cNvSpPr>
          <p:nvPr>
            <p:ph type="sldNum" sz="quarter" idx="12"/>
          </p:nvPr>
        </p:nvSpPr>
        <p:spPr/>
        <p:txBody>
          <a:bodyPr/>
          <a:lstStyle>
            <a:lvl1pPr defTabSz="914400" eaLnBrk="0" hangingPunct="0">
              <a:spcBef>
                <a:spcPct val="50000"/>
              </a:spcBef>
              <a:defRPr>
                <a:latin typeface="News Gothic" pitchFamily="34" charset="0"/>
              </a:defRPr>
            </a:lvl1pPr>
          </a:lstStyle>
          <a:p>
            <a:pPr>
              <a:defRPr/>
            </a:pPr>
            <a:fld id="{9034819C-9422-6740-87D5-4AD0F3246F38}" type="slidenum">
              <a:rPr lang="nl-NL" altLang="en-US"/>
              <a:pPr>
                <a:defRPr/>
              </a:pPr>
              <a:t>‹#›</a:t>
            </a:fld>
            <a:endParaRPr lang="nl-NL" altLang="en-US"/>
          </a:p>
        </p:txBody>
      </p:sp>
    </p:spTree>
    <p:extLst>
      <p:ext uri="{BB962C8B-B14F-4D97-AF65-F5344CB8AC3E}">
        <p14:creationId xmlns:p14="http://schemas.microsoft.com/office/powerpoint/2010/main" val="2189141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dia">
    <p:spTree>
      <p:nvGrpSpPr>
        <p:cNvPr id="1" name=""/>
        <p:cNvGrpSpPr/>
        <p:nvPr/>
      </p:nvGrpSpPr>
      <p:grpSpPr>
        <a:xfrm>
          <a:off x="0" y="0"/>
          <a:ext cx="0" cy="0"/>
          <a:chOff x="0" y="0"/>
          <a:chExt cx="0" cy="0"/>
        </a:xfrm>
      </p:grpSpPr>
      <p:sp>
        <p:nvSpPr>
          <p:cNvPr id="2" name="Title 1"/>
          <p:cNvSpPr>
            <a:spLocks noGrp="1"/>
          </p:cNvSpPr>
          <p:nvPr>
            <p:ph type="title"/>
          </p:nvPr>
        </p:nvSpPr>
        <p:spPr>
          <a:xfrm>
            <a:off x="1188124" y="1032480"/>
            <a:ext cx="6912720" cy="834821"/>
          </a:xfrm>
        </p:spPr>
        <p:txBody>
          <a:bodyPr>
            <a:normAutofit/>
          </a:bodyPr>
          <a:lstStyle>
            <a:lvl1pPr>
              <a:defRPr sz="2900" b="1"/>
            </a:lvl1pPr>
          </a:lstStyle>
          <a:p>
            <a:r>
              <a:rPr lang="en-US" dirty="0"/>
              <a:t>Click to edit Master title style</a:t>
            </a:r>
          </a:p>
        </p:txBody>
      </p:sp>
      <p:sp>
        <p:nvSpPr>
          <p:cNvPr id="3" name="Content Placeholder 2"/>
          <p:cNvSpPr>
            <a:spLocks noGrp="1"/>
          </p:cNvSpPr>
          <p:nvPr>
            <p:ph idx="1"/>
          </p:nvPr>
        </p:nvSpPr>
        <p:spPr>
          <a:xfrm>
            <a:off x="1188122" y="3840480"/>
            <a:ext cx="6912720" cy="23678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1188123" y="1867301"/>
            <a:ext cx="6913012" cy="1261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Text Placeholder 4"/>
          <p:cNvSpPr>
            <a:spLocks noGrp="1"/>
          </p:cNvSpPr>
          <p:nvPr>
            <p:ph type="body" sz="quarter" idx="17"/>
          </p:nvPr>
        </p:nvSpPr>
        <p:spPr>
          <a:xfrm>
            <a:off x="1188122" y="3437313"/>
            <a:ext cx="6912720" cy="395288"/>
          </a:xfrm>
        </p:spPr>
        <p:txBody>
          <a:bodyPr>
            <a:noAutofit/>
          </a:bodyPr>
          <a:lstStyle>
            <a:lvl1pPr>
              <a:defRPr sz="2200" b="1" baseline="0"/>
            </a:lvl1pPr>
            <a:lvl2pPr>
              <a:defRPr sz="2200" b="1"/>
            </a:lvl2pPr>
            <a:lvl3pPr>
              <a:defRPr sz="2200" b="1"/>
            </a:lvl3pPr>
            <a:lvl4pPr>
              <a:defRPr sz="2200" b="1"/>
            </a:lvl4pPr>
            <a:lvl5pPr>
              <a:defRPr sz="2200" b="1"/>
            </a:lvl5pPr>
          </a:lstStyle>
          <a:p>
            <a:pPr lvl="0"/>
            <a:r>
              <a:rPr lang="en-US"/>
              <a:t>Click to edit Master text styles</a:t>
            </a:r>
          </a:p>
        </p:txBody>
      </p:sp>
      <p:sp>
        <p:nvSpPr>
          <p:cNvPr id="4" name="Date Placeholder 6">
            <a:extLst>
              <a:ext uri="{FF2B5EF4-FFF2-40B4-BE49-F238E27FC236}">
                <a16:creationId xmlns:a16="http://schemas.microsoft.com/office/drawing/2014/main" id="{D9AD8B0C-76F4-CB59-75A0-034A29288BB1}"/>
              </a:ext>
            </a:extLst>
          </p:cNvPr>
          <p:cNvSpPr>
            <a:spLocks noGrp="1"/>
          </p:cNvSpPr>
          <p:nvPr>
            <p:ph type="dt" sz="half" idx="18"/>
          </p:nvPr>
        </p:nvSpPr>
        <p:spPr/>
        <p:txBody>
          <a:bodyPr/>
          <a:lstStyle>
            <a:lvl1pPr defTabSz="914400" eaLnBrk="0" hangingPunct="0">
              <a:spcBef>
                <a:spcPct val="50000"/>
              </a:spcBef>
              <a:defRPr>
                <a:latin typeface="News Gothic" pitchFamily="34" charset="0"/>
              </a:defRPr>
            </a:lvl1pPr>
          </a:lstStyle>
          <a:p>
            <a:pPr>
              <a:defRPr/>
            </a:pPr>
            <a:fld id="{A4BF2B0E-F915-E64F-8A9D-B0AC7F67333D}" type="datetimeFigureOut">
              <a:rPr lang="nl-NL" altLang="en-US"/>
              <a:pPr>
                <a:defRPr/>
              </a:pPr>
              <a:t>8-5-2023</a:t>
            </a:fld>
            <a:endParaRPr lang="nl-NL" altLang="en-US"/>
          </a:p>
        </p:txBody>
      </p:sp>
      <p:sp>
        <p:nvSpPr>
          <p:cNvPr id="6" name="Footer Placeholder 9">
            <a:extLst>
              <a:ext uri="{FF2B5EF4-FFF2-40B4-BE49-F238E27FC236}">
                <a16:creationId xmlns:a16="http://schemas.microsoft.com/office/drawing/2014/main" id="{31FACBBC-A463-BC2B-A3F0-7A73379FEC1D}"/>
              </a:ext>
            </a:extLst>
          </p:cNvPr>
          <p:cNvSpPr>
            <a:spLocks noGrp="1"/>
          </p:cNvSpPr>
          <p:nvPr>
            <p:ph type="ftr" sz="quarter" idx="19"/>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7" name="Slide Number Placeholder 10">
            <a:extLst>
              <a:ext uri="{FF2B5EF4-FFF2-40B4-BE49-F238E27FC236}">
                <a16:creationId xmlns:a16="http://schemas.microsoft.com/office/drawing/2014/main" id="{D1FDE32F-0C7D-6268-5451-008E46913BBF}"/>
              </a:ext>
            </a:extLst>
          </p:cNvPr>
          <p:cNvSpPr>
            <a:spLocks noGrp="1"/>
          </p:cNvSpPr>
          <p:nvPr>
            <p:ph type="sldNum" sz="quarter" idx="20"/>
          </p:nvPr>
        </p:nvSpPr>
        <p:spPr/>
        <p:txBody>
          <a:bodyPr/>
          <a:lstStyle>
            <a:lvl1pPr defTabSz="914400" eaLnBrk="0" hangingPunct="0">
              <a:spcBef>
                <a:spcPct val="50000"/>
              </a:spcBef>
              <a:defRPr>
                <a:latin typeface="News Gothic" pitchFamily="34" charset="0"/>
              </a:defRPr>
            </a:lvl1pPr>
          </a:lstStyle>
          <a:p>
            <a:pPr>
              <a:defRPr/>
            </a:pPr>
            <a:fld id="{4BEB957A-7898-A149-9F30-6F8C83E8BCA3}" type="slidenum">
              <a:rPr lang="nl-NL" altLang="en-US"/>
              <a:pPr>
                <a:defRPr/>
              </a:pPr>
              <a:t>‹#›</a:t>
            </a:fld>
            <a:endParaRPr lang="nl-NL" altLang="en-US"/>
          </a:p>
        </p:txBody>
      </p:sp>
    </p:spTree>
    <p:extLst>
      <p:ext uri="{BB962C8B-B14F-4D97-AF65-F5344CB8AC3E}">
        <p14:creationId xmlns:p14="http://schemas.microsoft.com/office/powerpoint/2010/main" val="2619007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liggende foto's">
    <p:spTree>
      <p:nvGrpSpPr>
        <p:cNvPr id="1" name=""/>
        <p:cNvGrpSpPr/>
        <p:nvPr/>
      </p:nvGrpSpPr>
      <p:grpSpPr>
        <a:xfrm>
          <a:off x="0" y="0"/>
          <a:ext cx="0" cy="0"/>
          <a:chOff x="0" y="0"/>
          <a:chExt cx="0" cy="0"/>
        </a:xfrm>
      </p:grpSpPr>
      <p:sp>
        <p:nvSpPr>
          <p:cNvPr id="12" name="Content Placeholder 11"/>
          <p:cNvSpPr>
            <a:spLocks noGrp="1"/>
          </p:cNvSpPr>
          <p:nvPr>
            <p:ph sz="quarter" idx="14"/>
          </p:nvPr>
        </p:nvSpPr>
        <p:spPr>
          <a:xfrm>
            <a:off x="1188124" y="1032509"/>
            <a:ext cx="3358865" cy="251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4" name="Content Placeholder 13"/>
          <p:cNvSpPr>
            <a:spLocks noGrp="1"/>
          </p:cNvSpPr>
          <p:nvPr>
            <p:ph sz="quarter" idx="15"/>
          </p:nvPr>
        </p:nvSpPr>
        <p:spPr>
          <a:xfrm>
            <a:off x="1188124" y="3700079"/>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1" name="Content Placeholder 13"/>
          <p:cNvSpPr>
            <a:spLocks noGrp="1"/>
          </p:cNvSpPr>
          <p:nvPr>
            <p:ph sz="quarter" idx="16"/>
          </p:nvPr>
        </p:nvSpPr>
        <p:spPr>
          <a:xfrm>
            <a:off x="4734418" y="3700079"/>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3" name="Content Placeholder 11"/>
          <p:cNvSpPr>
            <a:spLocks noGrp="1"/>
          </p:cNvSpPr>
          <p:nvPr>
            <p:ph sz="quarter" idx="17"/>
          </p:nvPr>
        </p:nvSpPr>
        <p:spPr>
          <a:xfrm>
            <a:off x="4734418" y="1031558"/>
            <a:ext cx="3358865" cy="251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Date Placeholder 4">
            <a:extLst>
              <a:ext uri="{FF2B5EF4-FFF2-40B4-BE49-F238E27FC236}">
                <a16:creationId xmlns:a16="http://schemas.microsoft.com/office/drawing/2014/main" id="{6E9522AC-944C-E699-0F47-A99BF82A61E0}"/>
              </a:ext>
            </a:extLst>
          </p:cNvPr>
          <p:cNvSpPr>
            <a:spLocks noGrp="1"/>
          </p:cNvSpPr>
          <p:nvPr>
            <p:ph type="dt" sz="half" idx="18"/>
          </p:nvPr>
        </p:nvSpPr>
        <p:spPr/>
        <p:txBody>
          <a:bodyPr/>
          <a:lstStyle>
            <a:lvl1pPr defTabSz="914400" eaLnBrk="0" hangingPunct="0">
              <a:spcBef>
                <a:spcPct val="50000"/>
              </a:spcBef>
              <a:defRPr>
                <a:latin typeface="News Gothic" pitchFamily="34" charset="0"/>
              </a:defRPr>
            </a:lvl1pPr>
          </a:lstStyle>
          <a:p>
            <a:pPr>
              <a:defRPr/>
            </a:pPr>
            <a:fld id="{567E905F-AE30-A44B-A002-96CFE4595E3A}" type="datetimeFigureOut">
              <a:rPr lang="nl-NL" altLang="en-US"/>
              <a:pPr>
                <a:defRPr/>
              </a:pPr>
              <a:t>8-5-2023</a:t>
            </a:fld>
            <a:endParaRPr lang="nl-NL" altLang="en-US"/>
          </a:p>
        </p:txBody>
      </p:sp>
      <p:sp>
        <p:nvSpPr>
          <p:cNvPr id="3" name="Footer Placeholder 5">
            <a:extLst>
              <a:ext uri="{FF2B5EF4-FFF2-40B4-BE49-F238E27FC236}">
                <a16:creationId xmlns:a16="http://schemas.microsoft.com/office/drawing/2014/main" id="{C280CC7C-EE18-BB00-BE54-4BB1AB149A55}"/>
              </a:ext>
            </a:extLst>
          </p:cNvPr>
          <p:cNvSpPr>
            <a:spLocks noGrp="1"/>
          </p:cNvSpPr>
          <p:nvPr>
            <p:ph type="ftr" sz="quarter" idx="19"/>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4" name="Slide Number Placeholder 6">
            <a:extLst>
              <a:ext uri="{FF2B5EF4-FFF2-40B4-BE49-F238E27FC236}">
                <a16:creationId xmlns:a16="http://schemas.microsoft.com/office/drawing/2014/main" id="{8CAABB09-3EA5-6814-F0F5-B1D80CCFA641}"/>
              </a:ext>
            </a:extLst>
          </p:cNvPr>
          <p:cNvSpPr>
            <a:spLocks noGrp="1"/>
          </p:cNvSpPr>
          <p:nvPr>
            <p:ph type="sldNum" sz="quarter" idx="20"/>
          </p:nvPr>
        </p:nvSpPr>
        <p:spPr/>
        <p:txBody>
          <a:bodyPr/>
          <a:lstStyle>
            <a:lvl1pPr defTabSz="914400" eaLnBrk="0" hangingPunct="0">
              <a:spcBef>
                <a:spcPct val="50000"/>
              </a:spcBef>
              <a:defRPr>
                <a:latin typeface="News Gothic" pitchFamily="34" charset="0"/>
              </a:defRPr>
            </a:lvl1pPr>
          </a:lstStyle>
          <a:p>
            <a:pPr>
              <a:defRPr/>
            </a:pPr>
            <a:fld id="{0F108F6E-F3BC-734B-9BCD-534A2D6C0E8B}" type="slidenum">
              <a:rPr lang="nl-NL" altLang="en-US"/>
              <a:pPr>
                <a:defRPr/>
              </a:pPr>
              <a:t>‹#›</a:t>
            </a:fld>
            <a:endParaRPr lang="nl-NL" altLang="en-US"/>
          </a:p>
        </p:txBody>
      </p:sp>
    </p:spTree>
    <p:extLst>
      <p:ext uri="{BB962C8B-B14F-4D97-AF65-F5344CB8AC3E}">
        <p14:creationId xmlns:p14="http://schemas.microsoft.com/office/powerpoint/2010/main" val="649422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met 2 liggende foto's links">
    <p:spTree>
      <p:nvGrpSpPr>
        <p:cNvPr id="1" name=""/>
        <p:cNvGrpSpPr/>
        <p:nvPr/>
      </p:nvGrpSpPr>
      <p:grpSpPr>
        <a:xfrm>
          <a:off x="0" y="0"/>
          <a:ext cx="0" cy="0"/>
          <a:chOff x="0" y="0"/>
          <a:chExt cx="0" cy="0"/>
        </a:xfrm>
      </p:grpSpPr>
      <p:sp>
        <p:nvSpPr>
          <p:cNvPr id="2" name="Title 1"/>
          <p:cNvSpPr>
            <a:spLocks noGrp="1"/>
          </p:cNvSpPr>
          <p:nvPr>
            <p:ph type="title"/>
          </p:nvPr>
        </p:nvSpPr>
        <p:spPr>
          <a:xfrm>
            <a:off x="4734133" y="1032479"/>
            <a:ext cx="3359150" cy="835920"/>
          </a:xfrm>
        </p:spPr>
        <p:txBody>
          <a:bodyPr anchor="b">
            <a:normAutofit/>
          </a:bodyPr>
          <a:lstStyle>
            <a:lvl1pPr>
              <a:defRPr sz="2900"/>
            </a:lvl1pPr>
          </a:lstStyle>
          <a:p>
            <a:r>
              <a:rPr lang="en-US" dirty="0"/>
              <a:t>Click to edit Master title style</a:t>
            </a:r>
          </a:p>
        </p:txBody>
      </p:sp>
      <p:sp>
        <p:nvSpPr>
          <p:cNvPr id="4" name="Text Placeholder 3"/>
          <p:cNvSpPr>
            <a:spLocks noGrp="1"/>
          </p:cNvSpPr>
          <p:nvPr>
            <p:ph type="body" sz="half" idx="2"/>
          </p:nvPr>
        </p:nvSpPr>
        <p:spPr>
          <a:xfrm>
            <a:off x="4734133" y="2008800"/>
            <a:ext cx="3359150" cy="4212000"/>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dirty="0"/>
              <a:t>Click to edit Master text styles</a:t>
            </a:r>
          </a:p>
        </p:txBody>
      </p:sp>
      <p:sp>
        <p:nvSpPr>
          <p:cNvPr id="12" name="Content Placeholder 11"/>
          <p:cNvSpPr>
            <a:spLocks noGrp="1"/>
          </p:cNvSpPr>
          <p:nvPr>
            <p:ph sz="quarter" idx="14"/>
          </p:nvPr>
        </p:nvSpPr>
        <p:spPr>
          <a:xfrm>
            <a:off x="1188124" y="1032509"/>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Content Placeholder 13"/>
          <p:cNvSpPr>
            <a:spLocks noGrp="1"/>
          </p:cNvSpPr>
          <p:nvPr>
            <p:ph sz="quarter" idx="15"/>
          </p:nvPr>
        </p:nvSpPr>
        <p:spPr>
          <a:xfrm>
            <a:off x="1188124" y="3700079"/>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Date Placeholder 4">
            <a:extLst>
              <a:ext uri="{FF2B5EF4-FFF2-40B4-BE49-F238E27FC236}">
                <a16:creationId xmlns:a16="http://schemas.microsoft.com/office/drawing/2014/main" id="{1DE64B53-01F5-FBA3-0489-95A63F2F293B}"/>
              </a:ext>
            </a:extLst>
          </p:cNvPr>
          <p:cNvSpPr>
            <a:spLocks noGrp="1"/>
          </p:cNvSpPr>
          <p:nvPr>
            <p:ph type="dt" sz="half" idx="16"/>
          </p:nvPr>
        </p:nvSpPr>
        <p:spPr/>
        <p:txBody>
          <a:bodyPr/>
          <a:lstStyle>
            <a:lvl1pPr defTabSz="914400" eaLnBrk="0" hangingPunct="0">
              <a:spcBef>
                <a:spcPct val="50000"/>
              </a:spcBef>
              <a:defRPr>
                <a:latin typeface="News Gothic" pitchFamily="34" charset="0"/>
              </a:defRPr>
            </a:lvl1pPr>
          </a:lstStyle>
          <a:p>
            <a:pPr>
              <a:defRPr/>
            </a:pPr>
            <a:fld id="{7EAF493F-E85D-A34A-A15A-DD93456BA1ED}" type="datetimeFigureOut">
              <a:rPr lang="nl-NL" altLang="en-US"/>
              <a:pPr>
                <a:defRPr/>
              </a:pPr>
              <a:t>8-5-2023</a:t>
            </a:fld>
            <a:endParaRPr lang="nl-NL" altLang="en-US"/>
          </a:p>
        </p:txBody>
      </p:sp>
      <p:sp>
        <p:nvSpPr>
          <p:cNvPr id="5" name="Footer Placeholder 5">
            <a:extLst>
              <a:ext uri="{FF2B5EF4-FFF2-40B4-BE49-F238E27FC236}">
                <a16:creationId xmlns:a16="http://schemas.microsoft.com/office/drawing/2014/main" id="{979258AF-D4C5-4161-7034-04E2C95BFC68}"/>
              </a:ext>
            </a:extLst>
          </p:cNvPr>
          <p:cNvSpPr>
            <a:spLocks noGrp="1"/>
          </p:cNvSpPr>
          <p:nvPr>
            <p:ph type="ftr" sz="quarter" idx="17"/>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6" name="Slide Number Placeholder 6">
            <a:extLst>
              <a:ext uri="{FF2B5EF4-FFF2-40B4-BE49-F238E27FC236}">
                <a16:creationId xmlns:a16="http://schemas.microsoft.com/office/drawing/2014/main" id="{EA288AFD-4D9A-A51E-9702-B22BACD4A859}"/>
              </a:ext>
            </a:extLst>
          </p:cNvPr>
          <p:cNvSpPr>
            <a:spLocks noGrp="1"/>
          </p:cNvSpPr>
          <p:nvPr>
            <p:ph type="sldNum" sz="quarter" idx="18"/>
          </p:nvPr>
        </p:nvSpPr>
        <p:spPr/>
        <p:txBody>
          <a:bodyPr/>
          <a:lstStyle>
            <a:lvl1pPr defTabSz="914400" eaLnBrk="0" hangingPunct="0">
              <a:spcBef>
                <a:spcPct val="50000"/>
              </a:spcBef>
              <a:defRPr>
                <a:latin typeface="News Gothic" pitchFamily="34" charset="0"/>
              </a:defRPr>
            </a:lvl1pPr>
          </a:lstStyle>
          <a:p>
            <a:pPr>
              <a:defRPr/>
            </a:pPr>
            <a:fld id="{C890BA3F-48AF-A44D-BD9B-F38C25A1E1FC}" type="slidenum">
              <a:rPr lang="nl-NL" altLang="en-US"/>
              <a:pPr>
                <a:defRPr/>
              </a:pPr>
              <a:t>‹#›</a:t>
            </a:fld>
            <a:endParaRPr lang="nl-NL" altLang="en-US"/>
          </a:p>
        </p:txBody>
      </p:sp>
    </p:spTree>
    <p:extLst>
      <p:ext uri="{BB962C8B-B14F-4D97-AF65-F5344CB8AC3E}">
        <p14:creationId xmlns:p14="http://schemas.microsoft.com/office/powerpoint/2010/main" val="135933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43058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met 2 liggende foto's rechts">
    <p:spTree>
      <p:nvGrpSpPr>
        <p:cNvPr id="1" name=""/>
        <p:cNvGrpSpPr/>
        <p:nvPr/>
      </p:nvGrpSpPr>
      <p:grpSpPr>
        <a:xfrm>
          <a:off x="0" y="0"/>
          <a:ext cx="0" cy="0"/>
          <a:chOff x="0" y="0"/>
          <a:chExt cx="0" cy="0"/>
        </a:xfrm>
      </p:grpSpPr>
      <p:sp>
        <p:nvSpPr>
          <p:cNvPr id="2" name="Title 1"/>
          <p:cNvSpPr>
            <a:spLocks noGrp="1"/>
          </p:cNvSpPr>
          <p:nvPr>
            <p:ph type="title"/>
          </p:nvPr>
        </p:nvSpPr>
        <p:spPr>
          <a:xfrm>
            <a:off x="1188124" y="1032479"/>
            <a:ext cx="3359150" cy="836326"/>
          </a:xfrm>
        </p:spPr>
        <p:txBody>
          <a:bodyPr anchor="b">
            <a:normAutofit/>
          </a:bodyPr>
          <a:lstStyle>
            <a:lvl1pPr>
              <a:defRPr sz="2900"/>
            </a:lvl1pPr>
          </a:lstStyle>
          <a:p>
            <a:r>
              <a:rPr lang="en-US" dirty="0"/>
              <a:t>Click to edit Master title style</a:t>
            </a:r>
          </a:p>
        </p:txBody>
      </p:sp>
      <p:sp>
        <p:nvSpPr>
          <p:cNvPr id="4" name="Text Placeholder 3"/>
          <p:cNvSpPr>
            <a:spLocks noGrp="1"/>
          </p:cNvSpPr>
          <p:nvPr>
            <p:ph type="body" sz="half" idx="2"/>
          </p:nvPr>
        </p:nvSpPr>
        <p:spPr>
          <a:xfrm>
            <a:off x="1198925" y="2009289"/>
            <a:ext cx="3359150" cy="4212000"/>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dirty="0"/>
              <a:t>Click to edit Master text styles</a:t>
            </a:r>
          </a:p>
        </p:txBody>
      </p:sp>
      <p:sp>
        <p:nvSpPr>
          <p:cNvPr id="12" name="Content Placeholder 11"/>
          <p:cNvSpPr>
            <a:spLocks noGrp="1"/>
          </p:cNvSpPr>
          <p:nvPr>
            <p:ph sz="quarter" idx="14"/>
          </p:nvPr>
        </p:nvSpPr>
        <p:spPr>
          <a:xfrm>
            <a:off x="4734418" y="1032510"/>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Content Placeholder 13"/>
          <p:cNvSpPr>
            <a:spLocks noGrp="1"/>
          </p:cNvSpPr>
          <p:nvPr>
            <p:ph sz="quarter" idx="15"/>
          </p:nvPr>
        </p:nvSpPr>
        <p:spPr>
          <a:xfrm>
            <a:off x="4734418" y="3700080"/>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Date Placeholder 4">
            <a:extLst>
              <a:ext uri="{FF2B5EF4-FFF2-40B4-BE49-F238E27FC236}">
                <a16:creationId xmlns:a16="http://schemas.microsoft.com/office/drawing/2014/main" id="{5C71FEC5-91CC-6292-5E1A-A55F8BA42CD9}"/>
              </a:ext>
            </a:extLst>
          </p:cNvPr>
          <p:cNvSpPr>
            <a:spLocks noGrp="1"/>
          </p:cNvSpPr>
          <p:nvPr>
            <p:ph type="dt" sz="half" idx="16"/>
          </p:nvPr>
        </p:nvSpPr>
        <p:spPr/>
        <p:txBody>
          <a:bodyPr/>
          <a:lstStyle>
            <a:lvl1pPr defTabSz="914400" eaLnBrk="0" hangingPunct="0">
              <a:spcBef>
                <a:spcPct val="50000"/>
              </a:spcBef>
              <a:defRPr>
                <a:latin typeface="News Gothic" pitchFamily="34" charset="0"/>
              </a:defRPr>
            </a:lvl1pPr>
          </a:lstStyle>
          <a:p>
            <a:pPr>
              <a:defRPr/>
            </a:pPr>
            <a:fld id="{3ACDA53A-03C1-5A4C-84FA-E5965F21B820}" type="datetimeFigureOut">
              <a:rPr lang="nl-NL" altLang="en-US"/>
              <a:pPr>
                <a:defRPr/>
              </a:pPr>
              <a:t>8-5-2023</a:t>
            </a:fld>
            <a:endParaRPr lang="nl-NL" altLang="en-US"/>
          </a:p>
        </p:txBody>
      </p:sp>
      <p:sp>
        <p:nvSpPr>
          <p:cNvPr id="5" name="Footer Placeholder 5">
            <a:extLst>
              <a:ext uri="{FF2B5EF4-FFF2-40B4-BE49-F238E27FC236}">
                <a16:creationId xmlns:a16="http://schemas.microsoft.com/office/drawing/2014/main" id="{0C8938ED-38AD-36CF-4A80-F9903DA2A6AE}"/>
              </a:ext>
            </a:extLst>
          </p:cNvPr>
          <p:cNvSpPr>
            <a:spLocks noGrp="1"/>
          </p:cNvSpPr>
          <p:nvPr>
            <p:ph type="ftr" sz="quarter" idx="17"/>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6" name="Slide Number Placeholder 6">
            <a:extLst>
              <a:ext uri="{FF2B5EF4-FFF2-40B4-BE49-F238E27FC236}">
                <a16:creationId xmlns:a16="http://schemas.microsoft.com/office/drawing/2014/main" id="{0EADB9E2-629F-02F4-B464-53E811219F2F}"/>
              </a:ext>
            </a:extLst>
          </p:cNvPr>
          <p:cNvSpPr>
            <a:spLocks noGrp="1"/>
          </p:cNvSpPr>
          <p:nvPr>
            <p:ph type="sldNum" sz="quarter" idx="18"/>
          </p:nvPr>
        </p:nvSpPr>
        <p:spPr/>
        <p:txBody>
          <a:bodyPr/>
          <a:lstStyle>
            <a:lvl1pPr defTabSz="914400" eaLnBrk="0" hangingPunct="0">
              <a:spcBef>
                <a:spcPct val="50000"/>
              </a:spcBef>
              <a:defRPr>
                <a:latin typeface="News Gothic" pitchFamily="34" charset="0"/>
              </a:defRPr>
            </a:lvl1pPr>
          </a:lstStyle>
          <a:p>
            <a:pPr>
              <a:defRPr/>
            </a:pPr>
            <a:fld id="{383F41FB-3CBF-004A-8BFE-A754AB7895DA}" type="slidenum">
              <a:rPr lang="nl-NL" altLang="en-US"/>
              <a:pPr>
                <a:defRPr/>
              </a:pPr>
              <a:t>‹#›</a:t>
            </a:fld>
            <a:endParaRPr lang="nl-NL" altLang="en-US"/>
          </a:p>
        </p:txBody>
      </p:sp>
    </p:spTree>
    <p:extLst>
      <p:ext uri="{BB962C8B-B14F-4D97-AF65-F5344CB8AC3E}">
        <p14:creationId xmlns:p14="http://schemas.microsoft.com/office/powerpoint/2010/main" val="3533334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met 2 liggende foto's onder">
    <p:spTree>
      <p:nvGrpSpPr>
        <p:cNvPr id="1" name=""/>
        <p:cNvGrpSpPr/>
        <p:nvPr/>
      </p:nvGrpSpPr>
      <p:grpSpPr>
        <a:xfrm>
          <a:off x="0" y="0"/>
          <a:ext cx="0" cy="0"/>
          <a:chOff x="0" y="0"/>
          <a:chExt cx="0" cy="0"/>
        </a:xfrm>
      </p:grpSpPr>
      <p:sp>
        <p:nvSpPr>
          <p:cNvPr id="2" name="Title 1"/>
          <p:cNvSpPr>
            <a:spLocks noGrp="1"/>
          </p:cNvSpPr>
          <p:nvPr>
            <p:ph type="title"/>
          </p:nvPr>
        </p:nvSpPr>
        <p:spPr>
          <a:xfrm>
            <a:off x="1188124" y="1032479"/>
            <a:ext cx="6905159" cy="835920"/>
          </a:xfrm>
        </p:spPr>
        <p:txBody>
          <a:bodyPr>
            <a:normAutofit/>
          </a:bodyPr>
          <a:lstStyle>
            <a:lvl1pPr>
              <a:defRPr sz="2900" baseline="0"/>
            </a:lvl1pPr>
          </a:lstStyle>
          <a:p>
            <a:r>
              <a:rPr lang="en-US" dirty="0"/>
              <a:t>Click to edit Master title style</a:t>
            </a:r>
          </a:p>
        </p:txBody>
      </p:sp>
      <p:sp>
        <p:nvSpPr>
          <p:cNvPr id="4" name="Text Placeholder 3"/>
          <p:cNvSpPr>
            <a:spLocks noGrp="1"/>
          </p:cNvSpPr>
          <p:nvPr>
            <p:ph type="body" sz="half" idx="2"/>
          </p:nvPr>
        </p:nvSpPr>
        <p:spPr>
          <a:xfrm>
            <a:off x="1188124" y="2008270"/>
            <a:ext cx="6905159" cy="1540640"/>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dirty="0"/>
              <a:t>Click to edit Master text styles</a:t>
            </a:r>
          </a:p>
        </p:txBody>
      </p:sp>
      <p:sp>
        <p:nvSpPr>
          <p:cNvPr id="12" name="Content Placeholder 11"/>
          <p:cNvSpPr>
            <a:spLocks noGrp="1"/>
          </p:cNvSpPr>
          <p:nvPr>
            <p:ph sz="quarter" idx="14"/>
          </p:nvPr>
        </p:nvSpPr>
        <p:spPr>
          <a:xfrm>
            <a:off x="1213136" y="3700079"/>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Content Placeholder 13"/>
          <p:cNvSpPr>
            <a:spLocks noGrp="1"/>
          </p:cNvSpPr>
          <p:nvPr>
            <p:ph sz="quarter" idx="15"/>
          </p:nvPr>
        </p:nvSpPr>
        <p:spPr>
          <a:xfrm>
            <a:off x="4734418" y="3700080"/>
            <a:ext cx="3358865" cy="25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Date Placeholder 4">
            <a:extLst>
              <a:ext uri="{FF2B5EF4-FFF2-40B4-BE49-F238E27FC236}">
                <a16:creationId xmlns:a16="http://schemas.microsoft.com/office/drawing/2014/main" id="{E6BC2936-B646-80D2-2067-8BA3AD18430C}"/>
              </a:ext>
            </a:extLst>
          </p:cNvPr>
          <p:cNvSpPr>
            <a:spLocks noGrp="1"/>
          </p:cNvSpPr>
          <p:nvPr>
            <p:ph type="dt" sz="half" idx="16"/>
          </p:nvPr>
        </p:nvSpPr>
        <p:spPr/>
        <p:txBody>
          <a:bodyPr/>
          <a:lstStyle>
            <a:lvl1pPr defTabSz="914400" eaLnBrk="0" hangingPunct="0">
              <a:spcBef>
                <a:spcPct val="50000"/>
              </a:spcBef>
              <a:defRPr>
                <a:latin typeface="News Gothic" pitchFamily="34" charset="0"/>
              </a:defRPr>
            </a:lvl1pPr>
          </a:lstStyle>
          <a:p>
            <a:pPr>
              <a:defRPr/>
            </a:pPr>
            <a:fld id="{B3E1402E-29A0-754D-8EFD-03A3EBCE2C15}" type="datetimeFigureOut">
              <a:rPr lang="nl-NL" altLang="en-US"/>
              <a:pPr>
                <a:defRPr/>
              </a:pPr>
              <a:t>8-5-2023</a:t>
            </a:fld>
            <a:endParaRPr lang="nl-NL" altLang="en-US"/>
          </a:p>
        </p:txBody>
      </p:sp>
      <p:sp>
        <p:nvSpPr>
          <p:cNvPr id="5" name="Footer Placeholder 5">
            <a:extLst>
              <a:ext uri="{FF2B5EF4-FFF2-40B4-BE49-F238E27FC236}">
                <a16:creationId xmlns:a16="http://schemas.microsoft.com/office/drawing/2014/main" id="{36837B3B-502F-D498-6B25-FFC08C6B85EF}"/>
              </a:ext>
            </a:extLst>
          </p:cNvPr>
          <p:cNvSpPr>
            <a:spLocks noGrp="1"/>
          </p:cNvSpPr>
          <p:nvPr>
            <p:ph type="ftr" sz="quarter" idx="17"/>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6" name="Slide Number Placeholder 6">
            <a:extLst>
              <a:ext uri="{FF2B5EF4-FFF2-40B4-BE49-F238E27FC236}">
                <a16:creationId xmlns:a16="http://schemas.microsoft.com/office/drawing/2014/main" id="{5834A2A4-BAE5-BB84-C43F-984F9BDD050F}"/>
              </a:ext>
            </a:extLst>
          </p:cNvPr>
          <p:cNvSpPr>
            <a:spLocks noGrp="1"/>
          </p:cNvSpPr>
          <p:nvPr>
            <p:ph type="sldNum" sz="quarter" idx="18"/>
          </p:nvPr>
        </p:nvSpPr>
        <p:spPr/>
        <p:txBody>
          <a:bodyPr/>
          <a:lstStyle>
            <a:lvl1pPr defTabSz="914400" eaLnBrk="0" hangingPunct="0">
              <a:spcBef>
                <a:spcPct val="50000"/>
              </a:spcBef>
              <a:defRPr>
                <a:latin typeface="News Gothic" pitchFamily="34" charset="0"/>
              </a:defRPr>
            </a:lvl1pPr>
          </a:lstStyle>
          <a:p>
            <a:pPr>
              <a:defRPr/>
            </a:pPr>
            <a:fld id="{3C460897-9795-FE45-B8FC-D27D74B0F8F9}" type="slidenum">
              <a:rPr lang="nl-NL" altLang="en-US"/>
              <a:pPr>
                <a:defRPr/>
              </a:pPr>
              <a:t>‹#›</a:t>
            </a:fld>
            <a:endParaRPr lang="nl-NL" altLang="en-US"/>
          </a:p>
        </p:txBody>
      </p:sp>
    </p:spTree>
    <p:extLst>
      <p:ext uri="{BB962C8B-B14F-4D97-AF65-F5344CB8AC3E}">
        <p14:creationId xmlns:p14="http://schemas.microsoft.com/office/powerpoint/2010/main" val="994505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met 3 staande foto's onder">
    <p:spTree>
      <p:nvGrpSpPr>
        <p:cNvPr id="1" name=""/>
        <p:cNvGrpSpPr/>
        <p:nvPr/>
      </p:nvGrpSpPr>
      <p:grpSpPr>
        <a:xfrm>
          <a:off x="0" y="0"/>
          <a:ext cx="0" cy="0"/>
          <a:chOff x="0" y="0"/>
          <a:chExt cx="0" cy="0"/>
        </a:xfrm>
      </p:grpSpPr>
      <p:sp>
        <p:nvSpPr>
          <p:cNvPr id="2" name="Title 1"/>
          <p:cNvSpPr>
            <a:spLocks noGrp="1"/>
          </p:cNvSpPr>
          <p:nvPr>
            <p:ph type="title"/>
          </p:nvPr>
        </p:nvSpPr>
        <p:spPr>
          <a:xfrm>
            <a:off x="1188124" y="1032479"/>
            <a:ext cx="6905159" cy="835920"/>
          </a:xfrm>
        </p:spPr>
        <p:txBody>
          <a:bodyPr>
            <a:normAutofit/>
          </a:bodyPr>
          <a:lstStyle>
            <a:lvl1pPr>
              <a:defRPr sz="2900"/>
            </a:lvl1pPr>
          </a:lstStyle>
          <a:p>
            <a:r>
              <a:rPr lang="en-US" dirty="0"/>
              <a:t>Click to edit Master title style</a:t>
            </a:r>
          </a:p>
        </p:txBody>
      </p:sp>
      <p:sp>
        <p:nvSpPr>
          <p:cNvPr id="4" name="Text Placeholder 3"/>
          <p:cNvSpPr>
            <a:spLocks noGrp="1"/>
          </p:cNvSpPr>
          <p:nvPr>
            <p:ph type="body" sz="half" idx="2"/>
          </p:nvPr>
        </p:nvSpPr>
        <p:spPr>
          <a:xfrm>
            <a:off x="1188124" y="2008270"/>
            <a:ext cx="6905159" cy="11522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dirty="0"/>
              <a:t>Click to edit Master text styles</a:t>
            </a:r>
          </a:p>
        </p:txBody>
      </p:sp>
      <p:sp>
        <p:nvSpPr>
          <p:cNvPr id="12" name="Content Placeholder 11"/>
          <p:cNvSpPr>
            <a:spLocks noGrp="1"/>
          </p:cNvSpPr>
          <p:nvPr>
            <p:ph sz="quarter" idx="14"/>
          </p:nvPr>
        </p:nvSpPr>
        <p:spPr>
          <a:xfrm>
            <a:off x="1213136" y="3300413"/>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5" name="Content Placeholder 11"/>
          <p:cNvSpPr>
            <a:spLocks noGrp="1"/>
          </p:cNvSpPr>
          <p:nvPr>
            <p:ph sz="quarter" idx="15"/>
          </p:nvPr>
        </p:nvSpPr>
        <p:spPr>
          <a:xfrm>
            <a:off x="3554110" y="3300413"/>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Content Placeholder 11"/>
          <p:cNvSpPr>
            <a:spLocks noGrp="1"/>
          </p:cNvSpPr>
          <p:nvPr>
            <p:ph sz="quarter" idx="16"/>
          </p:nvPr>
        </p:nvSpPr>
        <p:spPr>
          <a:xfrm>
            <a:off x="5920097" y="3300413"/>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3" name="Date Placeholder 4">
            <a:extLst>
              <a:ext uri="{FF2B5EF4-FFF2-40B4-BE49-F238E27FC236}">
                <a16:creationId xmlns:a16="http://schemas.microsoft.com/office/drawing/2014/main" id="{9BD165AF-1C2A-A470-2D95-5F219526B5FE}"/>
              </a:ext>
            </a:extLst>
          </p:cNvPr>
          <p:cNvSpPr>
            <a:spLocks noGrp="1"/>
          </p:cNvSpPr>
          <p:nvPr>
            <p:ph type="dt" sz="half" idx="17"/>
          </p:nvPr>
        </p:nvSpPr>
        <p:spPr/>
        <p:txBody>
          <a:bodyPr/>
          <a:lstStyle>
            <a:lvl1pPr defTabSz="914400" eaLnBrk="0" hangingPunct="0">
              <a:spcBef>
                <a:spcPct val="50000"/>
              </a:spcBef>
              <a:defRPr>
                <a:latin typeface="News Gothic" pitchFamily="34" charset="0"/>
              </a:defRPr>
            </a:lvl1pPr>
          </a:lstStyle>
          <a:p>
            <a:pPr>
              <a:defRPr/>
            </a:pPr>
            <a:fld id="{1B82FDA2-6DFF-894F-B424-DB1FC4109EC0}" type="datetimeFigureOut">
              <a:rPr lang="nl-NL" altLang="en-US"/>
              <a:pPr>
                <a:defRPr/>
              </a:pPr>
              <a:t>8-5-2023</a:t>
            </a:fld>
            <a:endParaRPr lang="nl-NL" altLang="en-US"/>
          </a:p>
        </p:txBody>
      </p:sp>
      <p:sp>
        <p:nvSpPr>
          <p:cNvPr id="5" name="Footer Placeholder 5">
            <a:extLst>
              <a:ext uri="{FF2B5EF4-FFF2-40B4-BE49-F238E27FC236}">
                <a16:creationId xmlns:a16="http://schemas.microsoft.com/office/drawing/2014/main" id="{CD2627DC-1341-A078-F86F-1B71BCF63836}"/>
              </a:ext>
            </a:extLst>
          </p:cNvPr>
          <p:cNvSpPr>
            <a:spLocks noGrp="1"/>
          </p:cNvSpPr>
          <p:nvPr>
            <p:ph type="ftr" sz="quarter" idx="18"/>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6" name="Slide Number Placeholder 6">
            <a:extLst>
              <a:ext uri="{FF2B5EF4-FFF2-40B4-BE49-F238E27FC236}">
                <a16:creationId xmlns:a16="http://schemas.microsoft.com/office/drawing/2014/main" id="{8DE26C79-A48E-C5CE-58CC-F0981126887A}"/>
              </a:ext>
            </a:extLst>
          </p:cNvPr>
          <p:cNvSpPr>
            <a:spLocks noGrp="1"/>
          </p:cNvSpPr>
          <p:nvPr>
            <p:ph type="sldNum" sz="quarter" idx="19"/>
          </p:nvPr>
        </p:nvSpPr>
        <p:spPr/>
        <p:txBody>
          <a:bodyPr/>
          <a:lstStyle>
            <a:lvl1pPr defTabSz="914400" eaLnBrk="0" hangingPunct="0">
              <a:spcBef>
                <a:spcPct val="50000"/>
              </a:spcBef>
              <a:defRPr>
                <a:latin typeface="News Gothic" pitchFamily="34" charset="0"/>
              </a:defRPr>
            </a:lvl1pPr>
          </a:lstStyle>
          <a:p>
            <a:pPr>
              <a:defRPr/>
            </a:pPr>
            <a:fld id="{72D9FA50-F38C-044E-9756-801B9C9CC1B9}" type="slidenum">
              <a:rPr lang="nl-NL" altLang="en-US"/>
              <a:pPr>
                <a:defRPr/>
              </a:pPr>
              <a:t>‹#›</a:t>
            </a:fld>
            <a:endParaRPr lang="nl-NL" altLang="en-US"/>
          </a:p>
        </p:txBody>
      </p:sp>
    </p:spTree>
    <p:extLst>
      <p:ext uri="{BB962C8B-B14F-4D97-AF65-F5344CB8AC3E}">
        <p14:creationId xmlns:p14="http://schemas.microsoft.com/office/powerpoint/2010/main" val="449689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met 2 staande foto's">
    <p:spTree>
      <p:nvGrpSpPr>
        <p:cNvPr id="1" name=""/>
        <p:cNvGrpSpPr/>
        <p:nvPr/>
      </p:nvGrpSpPr>
      <p:grpSpPr>
        <a:xfrm>
          <a:off x="0" y="0"/>
          <a:ext cx="0" cy="0"/>
          <a:chOff x="0" y="0"/>
          <a:chExt cx="0" cy="0"/>
        </a:xfrm>
      </p:grpSpPr>
      <p:sp>
        <p:nvSpPr>
          <p:cNvPr id="2" name="Title 1"/>
          <p:cNvSpPr>
            <a:spLocks noGrp="1"/>
          </p:cNvSpPr>
          <p:nvPr>
            <p:ph type="title"/>
          </p:nvPr>
        </p:nvSpPr>
        <p:spPr>
          <a:xfrm>
            <a:off x="1188124" y="1032479"/>
            <a:ext cx="6905159" cy="835920"/>
          </a:xfrm>
        </p:spPr>
        <p:txBody>
          <a:bodyPr>
            <a:normAutofit/>
          </a:bodyPr>
          <a:lstStyle>
            <a:lvl1pPr>
              <a:defRPr sz="2900" baseline="0"/>
            </a:lvl1pPr>
          </a:lstStyle>
          <a:p>
            <a:r>
              <a:rPr lang="en-US" dirty="0"/>
              <a:t>Click to edit Master title style</a:t>
            </a:r>
          </a:p>
        </p:txBody>
      </p:sp>
      <p:sp>
        <p:nvSpPr>
          <p:cNvPr id="12" name="Content Placeholder 11"/>
          <p:cNvSpPr>
            <a:spLocks noGrp="1"/>
          </p:cNvSpPr>
          <p:nvPr>
            <p:ph sz="quarter" idx="14"/>
          </p:nvPr>
        </p:nvSpPr>
        <p:spPr>
          <a:xfrm>
            <a:off x="1213136" y="2008270"/>
            <a:ext cx="3358865" cy="42082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4" name="Content Placeholder 13"/>
          <p:cNvSpPr>
            <a:spLocks noGrp="1"/>
          </p:cNvSpPr>
          <p:nvPr>
            <p:ph sz="quarter" idx="15"/>
          </p:nvPr>
        </p:nvSpPr>
        <p:spPr>
          <a:xfrm>
            <a:off x="4734418" y="2008270"/>
            <a:ext cx="3358865" cy="42082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3" name="Date Placeholder 4">
            <a:extLst>
              <a:ext uri="{FF2B5EF4-FFF2-40B4-BE49-F238E27FC236}">
                <a16:creationId xmlns:a16="http://schemas.microsoft.com/office/drawing/2014/main" id="{229AF1DB-CB69-0058-FC53-E353C9ACB99F}"/>
              </a:ext>
            </a:extLst>
          </p:cNvPr>
          <p:cNvSpPr>
            <a:spLocks noGrp="1"/>
          </p:cNvSpPr>
          <p:nvPr>
            <p:ph type="dt" sz="half" idx="16"/>
          </p:nvPr>
        </p:nvSpPr>
        <p:spPr/>
        <p:txBody>
          <a:bodyPr/>
          <a:lstStyle>
            <a:lvl1pPr defTabSz="914400" eaLnBrk="0" hangingPunct="0">
              <a:spcBef>
                <a:spcPct val="50000"/>
              </a:spcBef>
              <a:defRPr>
                <a:latin typeface="News Gothic" pitchFamily="34" charset="0"/>
              </a:defRPr>
            </a:lvl1pPr>
          </a:lstStyle>
          <a:p>
            <a:pPr>
              <a:defRPr/>
            </a:pPr>
            <a:fld id="{8599DBF1-96E5-BE46-90CA-35C3AB50109F}" type="datetimeFigureOut">
              <a:rPr lang="nl-NL" altLang="en-US"/>
              <a:pPr>
                <a:defRPr/>
              </a:pPr>
              <a:t>8-5-2023</a:t>
            </a:fld>
            <a:endParaRPr lang="nl-NL" altLang="en-US"/>
          </a:p>
        </p:txBody>
      </p:sp>
      <p:sp>
        <p:nvSpPr>
          <p:cNvPr id="4" name="Footer Placeholder 5">
            <a:extLst>
              <a:ext uri="{FF2B5EF4-FFF2-40B4-BE49-F238E27FC236}">
                <a16:creationId xmlns:a16="http://schemas.microsoft.com/office/drawing/2014/main" id="{A8CD22F6-1FAB-2F11-66CF-90A353E3FEC0}"/>
              </a:ext>
            </a:extLst>
          </p:cNvPr>
          <p:cNvSpPr>
            <a:spLocks noGrp="1"/>
          </p:cNvSpPr>
          <p:nvPr>
            <p:ph type="ftr" sz="quarter" idx="17"/>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5" name="Slide Number Placeholder 6">
            <a:extLst>
              <a:ext uri="{FF2B5EF4-FFF2-40B4-BE49-F238E27FC236}">
                <a16:creationId xmlns:a16="http://schemas.microsoft.com/office/drawing/2014/main" id="{2A119854-3265-EE23-F532-874933560351}"/>
              </a:ext>
            </a:extLst>
          </p:cNvPr>
          <p:cNvSpPr>
            <a:spLocks noGrp="1"/>
          </p:cNvSpPr>
          <p:nvPr>
            <p:ph type="sldNum" sz="quarter" idx="18"/>
          </p:nvPr>
        </p:nvSpPr>
        <p:spPr/>
        <p:txBody>
          <a:bodyPr/>
          <a:lstStyle>
            <a:lvl1pPr defTabSz="914400" eaLnBrk="0" hangingPunct="0">
              <a:spcBef>
                <a:spcPct val="50000"/>
              </a:spcBef>
              <a:defRPr>
                <a:latin typeface="News Gothic" pitchFamily="34" charset="0"/>
              </a:defRPr>
            </a:lvl1pPr>
          </a:lstStyle>
          <a:p>
            <a:pPr>
              <a:defRPr/>
            </a:pPr>
            <a:fld id="{C6CA3D76-07A6-6C45-87E7-1F971F589202}" type="slidenum">
              <a:rPr lang="nl-NL" altLang="en-US"/>
              <a:pPr>
                <a:defRPr/>
              </a:pPr>
              <a:t>‹#›</a:t>
            </a:fld>
            <a:endParaRPr lang="nl-NL" altLang="en-US"/>
          </a:p>
        </p:txBody>
      </p:sp>
    </p:spTree>
    <p:extLst>
      <p:ext uri="{BB962C8B-B14F-4D97-AF65-F5344CB8AC3E}">
        <p14:creationId xmlns:p14="http://schemas.microsoft.com/office/powerpoint/2010/main" val="1247962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met 1 staande foto links">
    <p:spTree>
      <p:nvGrpSpPr>
        <p:cNvPr id="1" name=""/>
        <p:cNvGrpSpPr/>
        <p:nvPr/>
      </p:nvGrpSpPr>
      <p:grpSpPr>
        <a:xfrm>
          <a:off x="0" y="0"/>
          <a:ext cx="0" cy="0"/>
          <a:chOff x="0" y="0"/>
          <a:chExt cx="0" cy="0"/>
        </a:xfrm>
      </p:grpSpPr>
      <p:sp>
        <p:nvSpPr>
          <p:cNvPr id="2" name="Title 1"/>
          <p:cNvSpPr>
            <a:spLocks noGrp="1"/>
          </p:cNvSpPr>
          <p:nvPr>
            <p:ph type="title"/>
          </p:nvPr>
        </p:nvSpPr>
        <p:spPr>
          <a:xfrm>
            <a:off x="5300232" y="1027237"/>
            <a:ext cx="2769408" cy="835920"/>
          </a:xfrm>
        </p:spPr>
        <p:txBody>
          <a:bodyPr anchor="b">
            <a:normAutofit/>
          </a:bodyPr>
          <a:lstStyle>
            <a:lvl1pPr>
              <a:defRPr sz="2900"/>
            </a:lvl1pPr>
          </a:lstStyle>
          <a:p>
            <a:r>
              <a:rPr lang="en-US" dirty="0"/>
              <a:t>Click to edit Master title style</a:t>
            </a:r>
          </a:p>
        </p:txBody>
      </p:sp>
      <p:sp>
        <p:nvSpPr>
          <p:cNvPr id="4" name="Text Placeholder 3"/>
          <p:cNvSpPr>
            <a:spLocks noGrp="1"/>
          </p:cNvSpPr>
          <p:nvPr>
            <p:ph type="body" sz="half" idx="2"/>
          </p:nvPr>
        </p:nvSpPr>
        <p:spPr>
          <a:xfrm>
            <a:off x="5300232" y="2003558"/>
            <a:ext cx="2769408" cy="4212000"/>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dirty="0"/>
              <a:t>Click to edit Master text styles</a:t>
            </a:r>
          </a:p>
        </p:txBody>
      </p:sp>
      <p:sp>
        <p:nvSpPr>
          <p:cNvPr id="12" name="Content Placeholder 11"/>
          <p:cNvSpPr>
            <a:spLocks noGrp="1"/>
          </p:cNvSpPr>
          <p:nvPr>
            <p:ph sz="quarter" idx="14"/>
          </p:nvPr>
        </p:nvSpPr>
        <p:spPr>
          <a:xfrm>
            <a:off x="1180271" y="1031558"/>
            <a:ext cx="3948891" cy="518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 name="Date Placeholder 4">
            <a:extLst>
              <a:ext uri="{FF2B5EF4-FFF2-40B4-BE49-F238E27FC236}">
                <a16:creationId xmlns:a16="http://schemas.microsoft.com/office/drawing/2014/main" id="{A1A47576-0986-0057-7DF8-169BA01C0F66}"/>
              </a:ext>
            </a:extLst>
          </p:cNvPr>
          <p:cNvSpPr>
            <a:spLocks noGrp="1"/>
          </p:cNvSpPr>
          <p:nvPr>
            <p:ph type="dt" sz="half" idx="15"/>
          </p:nvPr>
        </p:nvSpPr>
        <p:spPr/>
        <p:txBody>
          <a:bodyPr/>
          <a:lstStyle>
            <a:lvl1pPr defTabSz="914400" eaLnBrk="0" hangingPunct="0">
              <a:spcBef>
                <a:spcPct val="50000"/>
              </a:spcBef>
              <a:defRPr>
                <a:latin typeface="News Gothic" pitchFamily="34" charset="0"/>
              </a:defRPr>
            </a:lvl1pPr>
          </a:lstStyle>
          <a:p>
            <a:pPr>
              <a:defRPr/>
            </a:pPr>
            <a:fld id="{7EF0F34E-4463-6149-B03B-1DECA46557C9}" type="datetimeFigureOut">
              <a:rPr lang="nl-NL" altLang="en-US"/>
              <a:pPr>
                <a:defRPr/>
              </a:pPr>
              <a:t>8-5-2023</a:t>
            </a:fld>
            <a:endParaRPr lang="nl-NL" altLang="en-US"/>
          </a:p>
        </p:txBody>
      </p:sp>
      <p:sp>
        <p:nvSpPr>
          <p:cNvPr id="5" name="Footer Placeholder 5">
            <a:extLst>
              <a:ext uri="{FF2B5EF4-FFF2-40B4-BE49-F238E27FC236}">
                <a16:creationId xmlns:a16="http://schemas.microsoft.com/office/drawing/2014/main" id="{836D677B-03E2-1774-438F-D14274165F29}"/>
              </a:ext>
            </a:extLst>
          </p:cNvPr>
          <p:cNvSpPr>
            <a:spLocks noGrp="1"/>
          </p:cNvSpPr>
          <p:nvPr>
            <p:ph type="ftr" sz="quarter" idx="16"/>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6" name="Slide Number Placeholder 6">
            <a:extLst>
              <a:ext uri="{FF2B5EF4-FFF2-40B4-BE49-F238E27FC236}">
                <a16:creationId xmlns:a16="http://schemas.microsoft.com/office/drawing/2014/main" id="{72B34575-1AB2-FFA2-F1CE-3D325DEC0C00}"/>
              </a:ext>
            </a:extLst>
          </p:cNvPr>
          <p:cNvSpPr>
            <a:spLocks noGrp="1"/>
          </p:cNvSpPr>
          <p:nvPr>
            <p:ph type="sldNum" sz="quarter" idx="17"/>
          </p:nvPr>
        </p:nvSpPr>
        <p:spPr/>
        <p:txBody>
          <a:bodyPr/>
          <a:lstStyle>
            <a:lvl1pPr defTabSz="914400" eaLnBrk="0" hangingPunct="0">
              <a:spcBef>
                <a:spcPct val="50000"/>
              </a:spcBef>
              <a:defRPr>
                <a:latin typeface="News Gothic" pitchFamily="34" charset="0"/>
              </a:defRPr>
            </a:lvl1pPr>
          </a:lstStyle>
          <a:p>
            <a:pPr>
              <a:defRPr/>
            </a:pPr>
            <a:fld id="{08EDA2EB-03B9-B44F-99C0-5E91970682CF}" type="slidenum">
              <a:rPr lang="nl-NL" altLang="en-US"/>
              <a:pPr>
                <a:defRPr/>
              </a:pPr>
              <a:t>‹#›</a:t>
            </a:fld>
            <a:endParaRPr lang="nl-NL" altLang="en-US"/>
          </a:p>
        </p:txBody>
      </p:sp>
    </p:spTree>
    <p:extLst>
      <p:ext uri="{BB962C8B-B14F-4D97-AF65-F5344CB8AC3E}">
        <p14:creationId xmlns:p14="http://schemas.microsoft.com/office/powerpoint/2010/main" val="1233151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liggende foto">
    <p:spTree>
      <p:nvGrpSpPr>
        <p:cNvPr id="1" name=""/>
        <p:cNvGrpSpPr/>
        <p:nvPr/>
      </p:nvGrpSpPr>
      <p:grpSpPr>
        <a:xfrm>
          <a:off x="0" y="0"/>
          <a:ext cx="0" cy="0"/>
          <a:chOff x="0" y="0"/>
          <a:chExt cx="0" cy="0"/>
        </a:xfrm>
      </p:grpSpPr>
      <p:sp>
        <p:nvSpPr>
          <p:cNvPr id="11" name="Content Placeholder 13"/>
          <p:cNvSpPr>
            <a:spLocks noGrp="1"/>
          </p:cNvSpPr>
          <p:nvPr>
            <p:ph sz="quarter" idx="16"/>
          </p:nvPr>
        </p:nvSpPr>
        <p:spPr>
          <a:xfrm>
            <a:off x="1180563" y="1032479"/>
            <a:ext cx="6912720" cy="51835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Date Placeholder 4">
            <a:extLst>
              <a:ext uri="{FF2B5EF4-FFF2-40B4-BE49-F238E27FC236}">
                <a16:creationId xmlns:a16="http://schemas.microsoft.com/office/drawing/2014/main" id="{709B8450-865F-BABF-69F2-A595C7EA975C}"/>
              </a:ext>
            </a:extLst>
          </p:cNvPr>
          <p:cNvSpPr>
            <a:spLocks noGrp="1"/>
          </p:cNvSpPr>
          <p:nvPr>
            <p:ph type="dt" sz="half" idx="17"/>
          </p:nvPr>
        </p:nvSpPr>
        <p:spPr/>
        <p:txBody>
          <a:bodyPr/>
          <a:lstStyle>
            <a:lvl1pPr defTabSz="914400" eaLnBrk="0" hangingPunct="0">
              <a:spcBef>
                <a:spcPct val="50000"/>
              </a:spcBef>
              <a:defRPr>
                <a:latin typeface="News Gothic" pitchFamily="34" charset="0"/>
              </a:defRPr>
            </a:lvl1pPr>
          </a:lstStyle>
          <a:p>
            <a:pPr>
              <a:defRPr/>
            </a:pPr>
            <a:fld id="{05AD5AF9-A658-5D4A-9EB1-4B14CDC9E758}" type="datetimeFigureOut">
              <a:rPr lang="nl-NL" altLang="en-US"/>
              <a:pPr>
                <a:defRPr/>
              </a:pPr>
              <a:t>8-5-2023</a:t>
            </a:fld>
            <a:endParaRPr lang="nl-NL" altLang="en-US"/>
          </a:p>
        </p:txBody>
      </p:sp>
      <p:sp>
        <p:nvSpPr>
          <p:cNvPr id="3" name="Footer Placeholder 5">
            <a:extLst>
              <a:ext uri="{FF2B5EF4-FFF2-40B4-BE49-F238E27FC236}">
                <a16:creationId xmlns:a16="http://schemas.microsoft.com/office/drawing/2014/main" id="{DE6A1A6D-D44D-F264-DFC3-78657FA9A27D}"/>
              </a:ext>
            </a:extLst>
          </p:cNvPr>
          <p:cNvSpPr>
            <a:spLocks noGrp="1"/>
          </p:cNvSpPr>
          <p:nvPr>
            <p:ph type="ftr" sz="quarter" idx="18"/>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4" name="Slide Number Placeholder 6">
            <a:extLst>
              <a:ext uri="{FF2B5EF4-FFF2-40B4-BE49-F238E27FC236}">
                <a16:creationId xmlns:a16="http://schemas.microsoft.com/office/drawing/2014/main" id="{19119343-1609-D344-08D3-A85B15CCE82D}"/>
              </a:ext>
            </a:extLst>
          </p:cNvPr>
          <p:cNvSpPr>
            <a:spLocks noGrp="1"/>
          </p:cNvSpPr>
          <p:nvPr>
            <p:ph type="sldNum" sz="quarter" idx="19"/>
          </p:nvPr>
        </p:nvSpPr>
        <p:spPr/>
        <p:txBody>
          <a:bodyPr/>
          <a:lstStyle>
            <a:lvl1pPr defTabSz="914400" eaLnBrk="0" hangingPunct="0">
              <a:spcBef>
                <a:spcPct val="50000"/>
              </a:spcBef>
              <a:defRPr>
                <a:latin typeface="News Gothic" pitchFamily="34" charset="0"/>
              </a:defRPr>
            </a:lvl1pPr>
          </a:lstStyle>
          <a:p>
            <a:pPr>
              <a:defRPr/>
            </a:pPr>
            <a:fld id="{69AAF4A3-D829-C24E-91EF-6703925DB43F}" type="slidenum">
              <a:rPr lang="nl-NL" altLang="en-US"/>
              <a:pPr>
                <a:defRPr/>
              </a:pPr>
              <a:t>‹#›</a:t>
            </a:fld>
            <a:endParaRPr lang="nl-NL" altLang="en-US"/>
          </a:p>
        </p:txBody>
      </p:sp>
    </p:spTree>
    <p:extLst>
      <p:ext uri="{BB962C8B-B14F-4D97-AF65-F5344CB8AC3E}">
        <p14:creationId xmlns:p14="http://schemas.microsoft.com/office/powerpoint/2010/main" val="965106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met 1 liggende foto">
    <p:spTree>
      <p:nvGrpSpPr>
        <p:cNvPr id="1" name=""/>
        <p:cNvGrpSpPr/>
        <p:nvPr/>
      </p:nvGrpSpPr>
      <p:grpSpPr>
        <a:xfrm>
          <a:off x="0" y="0"/>
          <a:ext cx="0" cy="0"/>
          <a:chOff x="0" y="0"/>
          <a:chExt cx="0" cy="0"/>
        </a:xfrm>
      </p:grpSpPr>
      <p:sp>
        <p:nvSpPr>
          <p:cNvPr id="2" name="Title 1"/>
          <p:cNvSpPr>
            <a:spLocks noGrp="1"/>
          </p:cNvSpPr>
          <p:nvPr>
            <p:ph type="title"/>
          </p:nvPr>
        </p:nvSpPr>
        <p:spPr>
          <a:xfrm>
            <a:off x="1188124" y="1032479"/>
            <a:ext cx="6905159" cy="835920"/>
          </a:xfrm>
        </p:spPr>
        <p:txBody>
          <a:bodyPr>
            <a:normAutofit/>
          </a:bodyPr>
          <a:lstStyle>
            <a:lvl1pPr>
              <a:defRPr sz="2900" baseline="0"/>
            </a:lvl1pPr>
          </a:lstStyle>
          <a:p>
            <a:r>
              <a:rPr lang="en-US" dirty="0"/>
              <a:t>Click to edit Master title style</a:t>
            </a:r>
          </a:p>
        </p:txBody>
      </p:sp>
      <p:sp>
        <p:nvSpPr>
          <p:cNvPr id="13" name="Content Placeholder 13"/>
          <p:cNvSpPr>
            <a:spLocks noGrp="1" noChangeAspect="1"/>
          </p:cNvSpPr>
          <p:nvPr>
            <p:ph sz="quarter" idx="17"/>
          </p:nvPr>
        </p:nvSpPr>
        <p:spPr>
          <a:xfrm>
            <a:off x="1188123" y="1996039"/>
            <a:ext cx="5627724" cy="42199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3" name="Date Placeholder 4">
            <a:extLst>
              <a:ext uri="{FF2B5EF4-FFF2-40B4-BE49-F238E27FC236}">
                <a16:creationId xmlns:a16="http://schemas.microsoft.com/office/drawing/2014/main" id="{516E7468-17C4-76D4-F57D-422334CB126B}"/>
              </a:ext>
            </a:extLst>
          </p:cNvPr>
          <p:cNvSpPr>
            <a:spLocks noGrp="1"/>
          </p:cNvSpPr>
          <p:nvPr>
            <p:ph type="dt" sz="half" idx="18"/>
          </p:nvPr>
        </p:nvSpPr>
        <p:spPr/>
        <p:txBody>
          <a:bodyPr/>
          <a:lstStyle>
            <a:lvl1pPr defTabSz="914400" eaLnBrk="0" hangingPunct="0">
              <a:spcBef>
                <a:spcPct val="50000"/>
              </a:spcBef>
              <a:defRPr>
                <a:latin typeface="News Gothic" pitchFamily="34" charset="0"/>
              </a:defRPr>
            </a:lvl1pPr>
          </a:lstStyle>
          <a:p>
            <a:pPr>
              <a:defRPr/>
            </a:pPr>
            <a:fld id="{8ECB8078-70ED-7F4C-9935-15CBD3609E01}" type="datetimeFigureOut">
              <a:rPr lang="nl-NL" altLang="en-US"/>
              <a:pPr>
                <a:defRPr/>
              </a:pPr>
              <a:t>8-5-2023</a:t>
            </a:fld>
            <a:endParaRPr lang="nl-NL" altLang="en-US"/>
          </a:p>
        </p:txBody>
      </p:sp>
      <p:sp>
        <p:nvSpPr>
          <p:cNvPr id="4" name="Footer Placeholder 5">
            <a:extLst>
              <a:ext uri="{FF2B5EF4-FFF2-40B4-BE49-F238E27FC236}">
                <a16:creationId xmlns:a16="http://schemas.microsoft.com/office/drawing/2014/main" id="{C8F9AB57-C542-726F-3533-B5619B63FD53}"/>
              </a:ext>
            </a:extLst>
          </p:cNvPr>
          <p:cNvSpPr>
            <a:spLocks noGrp="1"/>
          </p:cNvSpPr>
          <p:nvPr>
            <p:ph type="ftr" sz="quarter" idx="19"/>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5" name="Slide Number Placeholder 6">
            <a:extLst>
              <a:ext uri="{FF2B5EF4-FFF2-40B4-BE49-F238E27FC236}">
                <a16:creationId xmlns:a16="http://schemas.microsoft.com/office/drawing/2014/main" id="{CFE79DE0-B904-F48B-2A93-54CD1E738DDB}"/>
              </a:ext>
            </a:extLst>
          </p:cNvPr>
          <p:cNvSpPr>
            <a:spLocks noGrp="1"/>
          </p:cNvSpPr>
          <p:nvPr>
            <p:ph type="sldNum" sz="quarter" idx="20"/>
          </p:nvPr>
        </p:nvSpPr>
        <p:spPr/>
        <p:txBody>
          <a:bodyPr/>
          <a:lstStyle>
            <a:lvl1pPr defTabSz="914400" eaLnBrk="0" hangingPunct="0">
              <a:spcBef>
                <a:spcPct val="50000"/>
              </a:spcBef>
              <a:defRPr>
                <a:latin typeface="News Gothic" pitchFamily="34" charset="0"/>
              </a:defRPr>
            </a:lvl1pPr>
          </a:lstStyle>
          <a:p>
            <a:pPr>
              <a:defRPr/>
            </a:pPr>
            <a:fld id="{392D0029-4E87-A546-9FF4-BACFAD6D9E4A}" type="slidenum">
              <a:rPr lang="nl-NL" altLang="en-US"/>
              <a:pPr>
                <a:defRPr/>
              </a:pPr>
              <a:t>‹#›</a:t>
            </a:fld>
            <a:endParaRPr lang="nl-NL" altLang="en-US"/>
          </a:p>
        </p:txBody>
      </p:sp>
    </p:spTree>
    <p:extLst>
      <p:ext uri="{BB962C8B-B14F-4D97-AF65-F5344CB8AC3E}">
        <p14:creationId xmlns:p14="http://schemas.microsoft.com/office/powerpoint/2010/main" val="1846465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spreide foto's 6">
    <p:spTree>
      <p:nvGrpSpPr>
        <p:cNvPr id="1" name=""/>
        <p:cNvGrpSpPr/>
        <p:nvPr/>
      </p:nvGrpSpPr>
      <p:grpSpPr>
        <a:xfrm>
          <a:off x="0" y="0"/>
          <a:ext cx="0" cy="0"/>
          <a:chOff x="0" y="0"/>
          <a:chExt cx="0" cy="0"/>
        </a:xfrm>
      </p:grpSpPr>
      <p:sp>
        <p:nvSpPr>
          <p:cNvPr id="12" name="Content Placeholder 11"/>
          <p:cNvSpPr>
            <a:spLocks noGrp="1" noChangeAspect="1"/>
          </p:cNvSpPr>
          <p:nvPr>
            <p:ph sz="quarter" idx="14"/>
          </p:nvPr>
        </p:nvSpPr>
        <p:spPr>
          <a:xfrm>
            <a:off x="6610543" y="1170013"/>
            <a:ext cx="1482740" cy="19895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5" name="Content Placeholder 11"/>
          <p:cNvSpPr>
            <a:spLocks noGrp="1" noChangeAspect="1"/>
          </p:cNvSpPr>
          <p:nvPr>
            <p:ph sz="quarter" idx="15"/>
          </p:nvPr>
        </p:nvSpPr>
        <p:spPr>
          <a:xfrm>
            <a:off x="1198925" y="4088418"/>
            <a:ext cx="2175347" cy="1620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Content Placeholder 11"/>
          <p:cNvSpPr>
            <a:spLocks noGrp="1"/>
          </p:cNvSpPr>
          <p:nvPr>
            <p:ph sz="quarter" idx="16"/>
          </p:nvPr>
        </p:nvSpPr>
        <p:spPr>
          <a:xfrm>
            <a:off x="1198925" y="1032480"/>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4" name="Content Placeholder 11"/>
          <p:cNvSpPr>
            <a:spLocks noGrp="1" noChangeAspect="1"/>
          </p:cNvSpPr>
          <p:nvPr>
            <p:ph sz="quarter" idx="18"/>
          </p:nvPr>
        </p:nvSpPr>
        <p:spPr>
          <a:xfrm>
            <a:off x="3542769" y="1032479"/>
            <a:ext cx="2854799" cy="2127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7" name="Content Placeholder 11"/>
          <p:cNvSpPr>
            <a:spLocks noGrp="1"/>
          </p:cNvSpPr>
          <p:nvPr>
            <p:ph sz="quarter" idx="19"/>
          </p:nvPr>
        </p:nvSpPr>
        <p:spPr>
          <a:xfrm>
            <a:off x="5927789" y="3299949"/>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8" name="Content Placeholder 11"/>
          <p:cNvSpPr>
            <a:spLocks noGrp="1"/>
          </p:cNvSpPr>
          <p:nvPr>
            <p:ph sz="quarter" idx="20"/>
          </p:nvPr>
        </p:nvSpPr>
        <p:spPr>
          <a:xfrm>
            <a:off x="3563490" y="3299949"/>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Date Placeholder 4">
            <a:extLst>
              <a:ext uri="{FF2B5EF4-FFF2-40B4-BE49-F238E27FC236}">
                <a16:creationId xmlns:a16="http://schemas.microsoft.com/office/drawing/2014/main" id="{36F07E43-2FE2-8342-904D-E474FE96C501}"/>
              </a:ext>
            </a:extLst>
          </p:cNvPr>
          <p:cNvSpPr>
            <a:spLocks noGrp="1"/>
          </p:cNvSpPr>
          <p:nvPr>
            <p:ph type="dt" sz="half" idx="21"/>
          </p:nvPr>
        </p:nvSpPr>
        <p:spPr/>
        <p:txBody>
          <a:bodyPr/>
          <a:lstStyle>
            <a:lvl1pPr defTabSz="914400" eaLnBrk="0" hangingPunct="0">
              <a:spcBef>
                <a:spcPct val="50000"/>
              </a:spcBef>
              <a:defRPr>
                <a:latin typeface="News Gothic" pitchFamily="34" charset="0"/>
              </a:defRPr>
            </a:lvl1pPr>
          </a:lstStyle>
          <a:p>
            <a:pPr>
              <a:defRPr/>
            </a:pPr>
            <a:fld id="{25AF7D13-703F-5C4F-9F3B-F4E9AFA818E0}" type="datetimeFigureOut">
              <a:rPr lang="nl-NL" altLang="en-US"/>
              <a:pPr>
                <a:defRPr/>
              </a:pPr>
              <a:t>8-5-2023</a:t>
            </a:fld>
            <a:endParaRPr lang="nl-NL" altLang="en-US"/>
          </a:p>
        </p:txBody>
      </p:sp>
      <p:sp>
        <p:nvSpPr>
          <p:cNvPr id="3" name="Footer Placeholder 5">
            <a:extLst>
              <a:ext uri="{FF2B5EF4-FFF2-40B4-BE49-F238E27FC236}">
                <a16:creationId xmlns:a16="http://schemas.microsoft.com/office/drawing/2014/main" id="{9DC838DD-7334-B1F6-9451-CD5DBFEA6023}"/>
              </a:ext>
            </a:extLst>
          </p:cNvPr>
          <p:cNvSpPr>
            <a:spLocks noGrp="1"/>
          </p:cNvSpPr>
          <p:nvPr>
            <p:ph type="ftr" sz="quarter" idx="22"/>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4" name="Slide Number Placeholder 6">
            <a:extLst>
              <a:ext uri="{FF2B5EF4-FFF2-40B4-BE49-F238E27FC236}">
                <a16:creationId xmlns:a16="http://schemas.microsoft.com/office/drawing/2014/main" id="{C0539D76-E1CA-3229-9F92-EB2C9CCF5F62}"/>
              </a:ext>
            </a:extLst>
          </p:cNvPr>
          <p:cNvSpPr>
            <a:spLocks noGrp="1"/>
          </p:cNvSpPr>
          <p:nvPr>
            <p:ph type="sldNum" sz="quarter" idx="23"/>
          </p:nvPr>
        </p:nvSpPr>
        <p:spPr/>
        <p:txBody>
          <a:bodyPr/>
          <a:lstStyle>
            <a:lvl1pPr defTabSz="914400" eaLnBrk="0" hangingPunct="0">
              <a:spcBef>
                <a:spcPct val="50000"/>
              </a:spcBef>
              <a:defRPr>
                <a:latin typeface="News Gothic" pitchFamily="34" charset="0"/>
              </a:defRPr>
            </a:lvl1pPr>
          </a:lstStyle>
          <a:p>
            <a:pPr>
              <a:defRPr/>
            </a:pPr>
            <a:fld id="{D7C98CCB-0B34-8B46-B4A3-7BFBF1BD52DE}" type="slidenum">
              <a:rPr lang="nl-NL" altLang="en-US"/>
              <a:pPr>
                <a:defRPr/>
              </a:pPr>
              <a:t>‹#›</a:t>
            </a:fld>
            <a:endParaRPr lang="nl-NL" altLang="en-US"/>
          </a:p>
        </p:txBody>
      </p:sp>
    </p:spTree>
    <p:extLst>
      <p:ext uri="{BB962C8B-B14F-4D97-AF65-F5344CB8AC3E}">
        <p14:creationId xmlns:p14="http://schemas.microsoft.com/office/powerpoint/2010/main" val="859122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spreide foto's 5 links">
    <p:spTree>
      <p:nvGrpSpPr>
        <p:cNvPr id="1" name=""/>
        <p:cNvGrpSpPr/>
        <p:nvPr/>
      </p:nvGrpSpPr>
      <p:grpSpPr>
        <a:xfrm>
          <a:off x="0" y="0"/>
          <a:ext cx="0" cy="0"/>
          <a:chOff x="0" y="0"/>
          <a:chExt cx="0" cy="0"/>
        </a:xfrm>
      </p:grpSpPr>
      <p:sp>
        <p:nvSpPr>
          <p:cNvPr id="15" name="Content Placeholder 11"/>
          <p:cNvSpPr>
            <a:spLocks noGrp="1" noChangeAspect="1"/>
          </p:cNvSpPr>
          <p:nvPr>
            <p:ph sz="quarter" idx="15"/>
          </p:nvPr>
        </p:nvSpPr>
        <p:spPr>
          <a:xfrm>
            <a:off x="1198925" y="4088418"/>
            <a:ext cx="2175347" cy="16208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Content Placeholder 11"/>
          <p:cNvSpPr>
            <a:spLocks noGrp="1"/>
          </p:cNvSpPr>
          <p:nvPr>
            <p:ph sz="quarter" idx="16"/>
          </p:nvPr>
        </p:nvSpPr>
        <p:spPr>
          <a:xfrm>
            <a:off x="1198925" y="1032480"/>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4" name="Content Placeholder 11"/>
          <p:cNvSpPr>
            <a:spLocks noGrp="1" noChangeAspect="1"/>
          </p:cNvSpPr>
          <p:nvPr>
            <p:ph sz="quarter" idx="18"/>
          </p:nvPr>
        </p:nvSpPr>
        <p:spPr>
          <a:xfrm>
            <a:off x="3542769" y="1032479"/>
            <a:ext cx="3912995" cy="29156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8" name="Content Placeholder 11"/>
          <p:cNvSpPr>
            <a:spLocks noGrp="1"/>
          </p:cNvSpPr>
          <p:nvPr>
            <p:ph sz="quarter" idx="20"/>
          </p:nvPr>
        </p:nvSpPr>
        <p:spPr>
          <a:xfrm>
            <a:off x="3563491" y="4088418"/>
            <a:ext cx="1666279" cy="2127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3" name="Content Placeholder 11"/>
          <p:cNvSpPr>
            <a:spLocks noGrp="1"/>
          </p:cNvSpPr>
          <p:nvPr>
            <p:ph sz="quarter" idx="21"/>
          </p:nvPr>
        </p:nvSpPr>
        <p:spPr>
          <a:xfrm>
            <a:off x="5418988" y="4088418"/>
            <a:ext cx="1666279" cy="2127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Date Placeholder 4">
            <a:extLst>
              <a:ext uri="{FF2B5EF4-FFF2-40B4-BE49-F238E27FC236}">
                <a16:creationId xmlns:a16="http://schemas.microsoft.com/office/drawing/2014/main" id="{5CF88948-0152-5B7A-9ECC-F0BBAED363C9}"/>
              </a:ext>
            </a:extLst>
          </p:cNvPr>
          <p:cNvSpPr>
            <a:spLocks noGrp="1"/>
          </p:cNvSpPr>
          <p:nvPr>
            <p:ph type="dt" sz="half" idx="22"/>
          </p:nvPr>
        </p:nvSpPr>
        <p:spPr/>
        <p:txBody>
          <a:bodyPr/>
          <a:lstStyle>
            <a:lvl1pPr defTabSz="914400" eaLnBrk="0" hangingPunct="0">
              <a:spcBef>
                <a:spcPct val="50000"/>
              </a:spcBef>
              <a:defRPr>
                <a:latin typeface="News Gothic" pitchFamily="34" charset="0"/>
              </a:defRPr>
            </a:lvl1pPr>
          </a:lstStyle>
          <a:p>
            <a:pPr>
              <a:defRPr/>
            </a:pPr>
            <a:fld id="{7022DA63-FC40-E745-BAF2-2C2EDC2EC52A}" type="datetimeFigureOut">
              <a:rPr lang="nl-NL" altLang="en-US"/>
              <a:pPr>
                <a:defRPr/>
              </a:pPr>
              <a:t>8-5-2023</a:t>
            </a:fld>
            <a:endParaRPr lang="nl-NL" altLang="en-US"/>
          </a:p>
        </p:txBody>
      </p:sp>
      <p:sp>
        <p:nvSpPr>
          <p:cNvPr id="3" name="Footer Placeholder 5">
            <a:extLst>
              <a:ext uri="{FF2B5EF4-FFF2-40B4-BE49-F238E27FC236}">
                <a16:creationId xmlns:a16="http://schemas.microsoft.com/office/drawing/2014/main" id="{41AE6E6E-5EAF-4493-6675-83E13183B9CE}"/>
              </a:ext>
            </a:extLst>
          </p:cNvPr>
          <p:cNvSpPr>
            <a:spLocks noGrp="1"/>
          </p:cNvSpPr>
          <p:nvPr>
            <p:ph type="ftr" sz="quarter" idx="23"/>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4" name="Slide Number Placeholder 6">
            <a:extLst>
              <a:ext uri="{FF2B5EF4-FFF2-40B4-BE49-F238E27FC236}">
                <a16:creationId xmlns:a16="http://schemas.microsoft.com/office/drawing/2014/main" id="{2EA5A4D7-D3F9-4D87-DA1A-75B21E74F065}"/>
              </a:ext>
            </a:extLst>
          </p:cNvPr>
          <p:cNvSpPr>
            <a:spLocks noGrp="1"/>
          </p:cNvSpPr>
          <p:nvPr>
            <p:ph type="sldNum" sz="quarter" idx="24"/>
          </p:nvPr>
        </p:nvSpPr>
        <p:spPr/>
        <p:txBody>
          <a:bodyPr/>
          <a:lstStyle>
            <a:lvl1pPr defTabSz="914400" eaLnBrk="0" hangingPunct="0">
              <a:spcBef>
                <a:spcPct val="50000"/>
              </a:spcBef>
              <a:defRPr>
                <a:latin typeface="News Gothic" pitchFamily="34" charset="0"/>
              </a:defRPr>
            </a:lvl1pPr>
          </a:lstStyle>
          <a:p>
            <a:pPr>
              <a:defRPr/>
            </a:pPr>
            <a:fld id="{64F6423D-F99D-6545-A0E6-8383084B0050}" type="slidenum">
              <a:rPr lang="nl-NL" altLang="en-US"/>
              <a:pPr>
                <a:defRPr/>
              </a:pPr>
              <a:t>‹#›</a:t>
            </a:fld>
            <a:endParaRPr lang="nl-NL" altLang="en-US"/>
          </a:p>
        </p:txBody>
      </p:sp>
    </p:spTree>
    <p:extLst>
      <p:ext uri="{BB962C8B-B14F-4D97-AF65-F5344CB8AC3E}">
        <p14:creationId xmlns:p14="http://schemas.microsoft.com/office/powerpoint/2010/main" val="495631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spreide foto's 5 rechts">
    <p:spTree>
      <p:nvGrpSpPr>
        <p:cNvPr id="1" name=""/>
        <p:cNvGrpSpPr/>
        <p:nvPr/>
      </p:nvGrpSpPr>
      <p:grpSpPr>
        <a:xfrm>
          <a:off x="0" y="0"/>
          <a:ext cx="0" cy="0"/>
          <a:chOff x="0" y="0"/>
          <a:chExt cx="0" cy="0"/>
        </a:xfrm>
      </p:grpSpPr>
      <p:sp>
        <p:nvSpPr>
          <p:cNvPr id="15" name="Content Placeholder 11"/>
          <p:cNvSpPr>
            <a:spLocks noGrp="1" noChangeAspect="1"/>
          </p:cNvSpPr>
          <p:nvPr>
            <p:ph sz="quarter" idx="15"/>
          </p:nvPr>
        </p:nvSpPr>
        <p:spPr>
          <a:xfrm>
            <a:off x="1198926" y="4088418"/>
            <a:ext cx="2676455" cy="19942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Content Placeholder 11"/>
          <p:cNvSpPr>
            <a:spLocks noGrp="1"/>
          </p:cNvSpPr>
          <p:nvPr>
            <p:ph sz="quarter" idx="16"/>
          </p:nvPr>
        </p:nvSpPr>
        <p:spPr>
          <a:xfrm>
            <a:off x="5920097" y="3299949"/>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4" name="Content Placeholder 11"/>
          <p:cNvSpPr>
            <a:spLocks noGrp="1" noChangeAspect="1"/>
          </p:cNvSpPr>
          <p:nvPr>
            <p:ph sz="quarter" idx="18"/>
          </p:nvPr>
        </p:nvSpPr>
        <p:spPr>
          <a:xfrm>
            <a:off x="1817884" y="1031558"/>
            <a:ext cx="3912995" cy="29156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2" name="Content Placeholder 11"/>
          <p:cNvSpPr>
            <a:spLocks noGrp="1"/>
          </p:cNvSpPr>
          <p:nvPr>
            <p:ph sz="quarter" idx="21"/>
          </p:nvPr>
        </p:nvSpPr>
        <p:spPr>
          <a:xfrm>
            <a:off x="4064599" y="4088418"/>
            <a:ext cx="1666279" cy="2127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7" name="Content Placeholder 11"/>
          <p:cNvSpPr>
            <a:spLocks noGrp="1" noChangeAspect="1"/>
          </p:cNvSpPr>
          <p:nvPr>
            <p:ph sz="quarter" idx="22"/>
          </p:nvPr>
        </p:nvSpPr>
        <p:spPr>
          <a:xfrm>
            <a:off x="5920097" y="1540819"/>
            <a:ext cx="2173186" cy="16192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2" name="Date Placeholder 4">
            <a:extLst>
              <a:ext uri="{FF2B5EF4-FFF2-40B4-BE49-F238E27FC236}">
                <a16:creationId xmlns:a16="http://schemas.microsoft.com/office/drawing/2014/main" id="{046C453D-E3C1-CE50-F826-9F9331401E95}"/>
              </a:ext>
            </a:extLst>
          </p:cNvPr>
          <p:cNvSpPr>
            <a:spLocks noGrp="1"/>
          </p:cNvSpPr>
          <p:nvPr>
            <p:ph type="dt" sz="half" idx="23"/>
          </p:nvPr>
        </p:nvSpPr>
        <p:spPr/>
        <p:txBody>
          <a:bodyPr/>
          <a:lstStyle>
            <a:lvl1pPr defTabSz="914400" eaLnBrk="0" hangingPunct="0">
              <a:spcBef>
                <a:spcPct val="50000"/>
              </a:spcBef>
              <a:defRPr>
                <a:latin typeface="News Gothic" pitchFamily="34" charset="0"/>
              </a:defRPr>
            </a:lvl1pPr>
          </a:lstStyle>
          <a:p>
            <a:pPr>
              <a:defRPr/>
            </a:pPr>
            <a:fld id="{0C2E17AE-CB7C-0A48-B859-88C6D4AB8880}" type="datetimeFigureOut">
              <a:rPr lang="nl-NL" altLang="en-US"/>
              <a:pPr>
                <a:defRPr/>
              </a:pPr>
              <a:t>8-5-2023</a:t>
            </a:fld>
            <a:endParaRPr lang="nl-NL" altLang="en-US"/>
          </a:p>
        </p:txBody>
      </p:sp>
      <p:sp>
        <p:nvSpPr>
          <p:cNvPr id="3" name="Footer Placeholder 5">
            <a:extLst>
              <a:ext uri="{FF2B5EF4-FFF2-40B4-BE49-F238E27FC236}">
                <a16:creationId xmlns:a16="http://schemas.microsoft.com/office/drawing/2014/main" id="{A03C8521-C4C8-B9EE-B46D-7EAF25ABDDEC}"/>
              </a:ext>
            </a:extLst>
          </p:cNvPr>
          <p:cNvSpPr>
            <a:spLocks noGrp="1"/>
          </p:cNvSpPr>
          <p:nvPr>
            <p:ph type="ftr" sz="quarter" idx="24"/>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4" name="Slide Number Placeholder 6">
            <a:extLst>
              <a:ext uri="{FF2B5EF4-FFF2-40B4-BE49-F238E27FC236}">
                <a16:creationId xmlns:a16="http://schemas.microsoft.com/office/drawing/2014/main" id="{E31C4931-4BE2-E96E-CFC6-38765B4D0068}"/>
              </a:ext>
            </a:extLst>
          </p:cNvPr>
          <p:cNvSpPr>
            <a:spLocks noGrp="1"/>
          </p:cNvSpPr>
          <p:nvPr>
            <p:ph type="sldNum" sz="quarter" idx="25"/>
          </p:nvPr>
        </p:nvSpPr>
        <p:spPr/>
        <p:txBody>
          <a:bodyPr/>
          <a:lstStyle>
            <a:lvl1pPr defTabSz="914400" eaLnBrk="0" hangingPunct="0">
              <a:spcBef>
                <a:spcPct val="50000"/>
              </a:spcBef>
              <a:defRPr>
                <a:latin typeface="News Gothic" pitchFamily="34" charset="0"/>
              </a:defRPr>
            </a:lvl1pPr>
          </a:lstStyle>
          <a:p>
            <a:pPr>
              <a:defRPr/>
            </a:pPr>
            <a:fld id="{ADE42AF2-5E2C-3C4B-B302-DC7C4A91F8D9}" type="slidenum">
              <a:rPr lang="nl-NL" altLang="en-US"/>
              <a:pPr>
                <a:defRPr/>
              </a:pPr>
              <a:t>‹#›</a:t>
            </a:fld>
            <a:endParaRPr lang="nl-NL" altLang="en-US"/>
          </a:p>
        </p:txBody>
      </p:sp>
    </p:spTree>
    <p:extLst>
      <p:ext uri="{BB962C8B-B14F-4D97-AF65-F5344CB8AC3E}">
        <p14:creationId xmlns:p14="http://schemas.microsoft.com/office/powerpoint/2010/main" val="416312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40783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met verspreide foto's">
    <p:spTree>
      <p:nvGrpSpPr>
        <p:cNvPr id="1" name=""/>
        <p:cNvGrpSpPr/>
        <p:nvPr/>
      </p:nvGrpSpPr>
      <p:grpSpPr>
        <a:xfrm>
          <a:off x="0" y="0"/>
          <a:ext cx="0" cy="0"/>
          <a:chOff x="0" y="0"/>
          <a:chExt cx="0" cy="0"/>
        </a:xfrm>
      </p:grpSpPr>
      <p:sp>
        <p:nvSpPr>
          <p:cNvPr id="2" name="Title 1"/>
          <p:cNvSpPr>
            <a:spLocks noGrp="1"/>
          </p:cNvSpPr>
          <p:nvPr>
            <p:ph type="title"/>
          </p:nvPr>
        </p:nvSpPr>
        <p:spPr>
          <a:xfrm>
            <a:off x="1188124" y="1032479"/>
            <a:ext cx="6905159" cy="835920"/>
          </a:xfrm>
        </p:spPr>
        <p:txBody>
          <a:bodyPr>
            <a:normAutofit/>
          </a:bodyPr>
          <a:lstStyle>
            <a:lvl1pPr>
              <a:defRPr sz="2900"/>
            </a:lvl1pPr>
          </a:lstStyle>
          <a:p>
            <a:r>
              <a:rPr lang="en-US" dirty="0"/>
              <a:t>Click to edit Master title style</a:t>
            </a:r>
          </a:p>
        </p:txBody>
      </p:sp>
      <p:sp>
        <p:nvSpPr>
          <p:cNvPr id="12" name="Content Placeholder 11"/>
          <p:cNvSpPr>
            <a:spLocks noGrp="1" noChangeAspect="1"/>
          </p:cNvSpPr>
          <p:nvPr>
            <p:ph sz="quarter" idx="14"/>
          </p:nvPr>
        </p:nvSpPr>
        <p:spPr>
          <a:xfrm>
            <a:off x="4020922" y="3870019"/>
            <a:ext cx="1726963" cy="23173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5" name="Content Placeholder 11"/>
          <p:cNvSpPr>
            <a:spLocks noGrp="1" noChangeAspect="1"/>
          </p:cNvSpPr>
          <p:nvPr>
            <p:ph sz="quarter" idx="15"/>
          </p:nvPr>
        </p:nvSpPr>
        <p:spPr>
          <a:xfrm>
            <a:off x="3415173" y="2008270"/>
            <a:ext cx="2309423" cy="17207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6" name="Content Placeholder 11"/>
          <p:cNvSpPr>
            <a:spLocks noGrp="1"/>
          </p:cNvSpPr>
          <p:nvPr>
            <p:ph sz="quarter" idx="16"/>
          </p:nvPr>
        </p:nvSpPr>
        <p:spPr>
          <a:xfrm>
            <a:off x="5920097" y="2008270"/>
            <a:ext cx="2173186" cy="2916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3" name="Content Placeholder 11"/>
          <p:cNvSpPr>
            <a:spLocks noGrp="1" noChangeAspect="1"/>
          </p:cNvSpPr>
          <p:nvPr>
            <p:ph sz="quarter" idx="17"/>
          </p:nvPr>
        </p:nvSpPr>
        <p:spPr>
          <a:xfrm>
            <a:off x="1188124" y="3868909"/>
            <a:ext cx="2660586" cy="19824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3" name="Date Placeholder 4">
            <a:extLst>
              <a:ext uri="{FF2B5EF4-FFF2-40B4-BE49-F238E27FC236}">
                <a16:creationId xmlns:a16="http://schemas.microsoft.com/office/drawing/2014/main" id="{89F2882A-122E-AB76-9DCC-1CB3C76B090D}"/>
              </a:ext>
            </a:extLst>
          </p:cNvPr>
          <p:cNvSpPr>
            <a:spLocks noGrp="1"/>
          </p:cNvSpPr>
          <p:nvPr>
            <p:ph type="dt" sz="half" idx="18"/>
          </p:nvPr>
        </p:nvSpPr>
        <p:spPr/>
        <p:txBody>
          <a:bodyPr/>
          <a:lstStyle>
            <a:lvl1pPr defTabSz="914400" eaLnBrk="0" hangingPunct="0">
              <a:spcBef>
                <a:spcPct val="50000"/>
              </a:spcBef>
              <a:defRPr>
                <a:latin typeface="News Gothic" pitchFamily="34" charset="0"/>
              </a:defRPr>
            </a:lvl1pPr>
          </a:lstStyle>
          <a:p>
            <a:pPr>
              <a:defRPr/>
            </a:pPr>
            <a:fld id="{C14784CA-0D8F-EB48-90E0-28586790B81C}" type="datetimeFigureOut">
              <a:rPr lang="nl-NL" altLang="en-US"/>
              <a:pPr>
                <a:defRPr/>
              </a:pPr>
              <a:t>8-5-2023</a:t>
            </a:fld>
            <a:endParaRPr lang="nl-NL" altLang="en-US"/>
          </a:p>
        </p:txBody>
      </p:sp>
      <p:sp>
        <p:nvSpPr>
          <p:cNvPr id="4" name="Footer Placeholder 5">
            <a:extLst>
              <a:ext uri="{FF2B5EF4-FFF2-40B4-BE49-F238E27FC236}">
                <a16:creationId xmlns:a16="http://schemas.microsoft.com/office/drawing/2014/main" id="{3797D95D-6746-FE60-9FC3-2ED76EE0F3F6}"/>
              </a:ext>
            </a:extLst>
          </p:cNvPr>
          <p:cNvSpPr>
            <a:spLocks noGrp="1"/>
          </p:cNvSpPr>
          <p:nvPr>
            <p:ph type="ftr" sz="quarter" idx="19"/>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5" name="Slide Number Placeholder 6">
            <a:extLst>
              <a:ext uri="{FF2B5EF4-FFF2-40B4-BE49-F238E27FC236}">
                <a16:creationId xmlns:a16="http://schemas.microsoft.com/office/drawing/2014/main" id="{01799E74-1140-F430-EC32-90A9A1F650CB}"/>
              </a:ext>
            </a:extLst>
          </p:cNvPr>
          <p:cNvSpPr>
            <a:spLocks noGrp="1"/>
          </p:cNvSpPr>
          <p:nvPr>
            <p:ph type="sldNum" sz="quarter" idx="20"/>
          </p:nvPr>
        </p:nvSpPr>
        <p:spPr/>
        <p:txBody>
          <a:bodyPr/>
          <a:lstStyle>
            <a:lvl1pPr defTabSz="914400" eaLnBrk="0" hangingPunct="0">
              <a:spcBef>
                <a:spcPct val="50000"/>
              </a:spcBef>
              <a:defRPr>
                <a:latin typeface="News Gothic" pitchFamily="34" charset="0"/>
              </a:defRPr>
            </a:lvl1pPr>
          </a:lstStyle>
          <a:p>
            <a:pPr>
              <a:defRPr/>
            </a:pPr>
            <a:fld id="{A2514CE7-2782-D343-9A8D-B3440AC142B8}" type="slidenum">
              <a:rPr lang="nl-NL" altLang="en-US"/>
              <a:pPr>
                <a:defRPr/>
              </a:pPr>
              <a:t>‹#›</a:t>
            </a:fld>
            <a:endParaRPr lang="nl-NL" altLang="en-US"/>
          </a:p>
        </p:txBody>
      </p:sp>
    </p:spTree>
    <p:extLst>
      <p:ext uri="{BB962C8B-B14F-4D97-AF65-F5344CB8AC3E}">
        <p14:creationId xmlns:p14="http://schemas.microsoft.com/office/powerpoint/2010/main" val="1340230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C71C75-5B29-E07F-09A7-A76B866728BB}"/>
              </a:ext>
            </a:extLst>
          </p:cNvPr>
          <p:cNvSpPr>
            <a:spLocks noGrp="1"/>
          </p:cNvSpPr>
          <p:nvPr>
            <p:ph type="dt" sz="half" idx="10"/>
          </p:nvPr>
        </p:nvSpPr>
        <p:spPr/>
        <p:txBody>
          <a:bodyPr/>
          <a:lstStyle>
            <a:lvl1pPr defTabSz="914400" eaLnBrk="0" hangingPunct="0">
              <a:spcBef>
                <a:spcPct val="50000"/>
              </a:spcBef>
              <a:defRPr>
                <a:latin typeface="News Gothic" pitchFamily="34" charset="0"/>
              </a:defRPr>
            </a:lvl1pPr>
          </a:lstStyle>
          <a:p>
            <a:pPr>
              <a:defRPr/>
            </a:pPr>
            <a:fld id="{B4079D34-6300-8241-9708-7A8818B04868}" type="datetimeFigureOut">
              <a:rPr lang="nl-NL" altLang="en-US"/>
              <a:pPr>
                <a:defRPr/>
              </a:pPr>
              <a:t>8-5-2023</a:t>
            </a:fld>
            <a:endParaRPr lang="nl-NL" altLang="en-US"/>
          </a:p>
        </p:txBody>
      </p:sp>
      <p:sp>
        <p:nvSpPr>
          <p:cNvPr id="3" name="Footer Placeholder 2">
            <a:extLst>
              <a:ext uri="{FF2B5EF4-FFF2-40B4-BE49-F238E27FC236}">
                <a16:creationId xmlns:a16="http://schemas.microsoft.com/office/drawing/2014/main" id="{1E656C2C-38D0-60B8-0BBE-DA36F9A3D3A3}"/>
              </a:ext>
            </a:extLst>
          </p:cNvPr>
          <p:cNvSpPr>
            <a:spLocks noGrp="1"/>
          </p:cNvSpPr>
          <p:nvPr>
            <p:ph type="ftr" sz="quarter" idx="11"/>
          </p:nvPr>
        </p:nvSpPr>
        <p:spPr/>
        <p:txBody>
          <a:bodyPr/>
          <a:lstStyle>
            <a:lvl1pPr defTabSz="914400" eaLnBrk="0" fontAlgn="base" hangingPunct="0">
              <a:spcBef>
                <a:spcPct val="50000"/>
              </a:spcBef>
              <a:spcAft>
                <a:spcPct val="0"/>
              </a:spcAft>
              <a:defRPr>
                <a:latin typeface="News Gothic" pitchFamily="34" charset="0"/>
                <a:ea typeface="ＭＳ Ｐゴシック" pitchFamily="34" charset="-128"/>
              </a:defRPr>
            </a:lvl1pPr>
          </a:lstStyle>
          <a:p>
            <a:pPr>
              <a:defRPr/>
            </a:pPr>
            <a:endParaRPr lang="nl-NL"/>
          </a:p>
        </p:txBody>
      </p:sp>
      <p:sp>
        <p:nvSpPr>
          <p:cNvPr id="4" name="Slide Number Placeholder 3">
            <a:extLst>
              <a:ext uri="{FF2B5EF4-FFF2-40B4-BE49-F238E27FC236}">
                <a16:creationId xmlns:a16="http://schemas.microsoft.com/office/drawing/2014/main" id="{868346BB-E776-3921-9834-E7FD1542CBFC}"/>
              </a:ext>
            </a:extLst>
          </p:cNvPr>
          <p:cNvSpPr>
            <a:spLocks noGrp="1"/>
          </p:cNvSpPr>
          <p:nvPr>
            <p:ph type="sldNum" sz="quarter" idx="12"/>
          </p:nvPr>
        </p:nvSpPr>
        <p:spPr/>
        <p:txBody>
          <a:bodyPr/>
          <a:lstStyle>
            <a:lvl1pPr defTabSz="914400" eaLnBrk="0" hangingPunct="0">
              <a:spcBef>
                <a:spcPct val="50000"/>
              </a:spcBef>
              <a:defRPr>
                <a:latin typeface="News Gothic" pitchFamily="34" charset="0"/>
              </a:defRPr>
            </a:lvl1pPr>
          </a:lstStyle>
          <a:p>
            <a:pPr>
              <a:defRPr/>
            </a:pPr>
            <a:fld id="{4593C899-3A1F-E546-8495-4DB1673FA25E}" type="slidenum">
              <a:rPr lang="nl-NL" altLang="en-US"/>
              <a:pPr>
                <a:defRPr/>
              </a:pPr>
              <a:t>‹#›</a:t>
            </a:fld>
            <a:endParaRPr lang="nl-NL" altLang="en-US"/>
          </a:p>
        </p:txBody>
      </p:sp>
    </p:spTree>
    <p:extLst>
      <p:ext uri="{BB962C8B-B14F-4D97-AF65-F5344CB8AC3E}">
        <p14:creationId xmlns:p14="http://schemas.microsoft.com/office/powerpoint/2010/main" val="753934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nl-NL" dirty="0"/>
              <a:t>Klik om de stijl te bewerken</a:t>
            </a:r>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lvl="0"/>
            <a:r>
              <a:rPr lang="en-US" noProof="0"/>
              <a:t>Click to edit Master text styles</a:t>
            </a:r>
          </a:p>
        </p:txBody>
      </p:sp>
      <p:sp>
        <p:nvSpPr>
          <p:cNvPr id="5" name="Tijdelijke aanduiding voor tekst 4"/>
          <p:cNvSpPr>
            <a:spLocks noGrp="1"/>
          </p:cNvSpPr>
          <p:nvPr>
            <p:ph type="body" sz="quarter" idx="18"/>
          </p:nvPr>
        </p:nvSpPr>
        <p:spPr bwMode="auto">
          <a:xfrm>
            <a:off x="478633" y="2262386"/>
            <a:ext cx="8447087" cy="371475"/>
          </a:xfrm>
          <a:prstGeom prst="rect">
            <a:avLst/>
          </a:prstGeom>
          <a:noFill/>
          <a:ln>
            <a:noFill/>
          </a:ln>
        </p:spPr>
        <p:txBody>
          <a:bodyPr lIns="36000" rIns="90000"/>
          <a:lstStyle>
            <a:lvl1pPr marL="0" indent="0">
              <a:buNone/>
              <a:defRPr>
                <a:solidFill>
                  <a:schemeClr val="bg2"/>
                </a:solidFill>
              </a:defRPr>
            </a:lvl1pPr>
          </a:lstStyle>
          <a:p>
            <a:pPr lvl="0"/>
            <a:r>
              <a:rPr lang="en-US" noProof="0"/>
              <a:t>Click to edit Master text styles</a:t>
            </a:r>
          </a:p>
        </p:txBody>
      </p:sp>
    </p:spTree>
    <p:extLst>
      <p:ext uri="{BB962C8B-B14F-4D97-AF65-F5344CB8AC3E}">
        <p14:creationId xmlns:p14="http://schemas.microsoft.com/office/powerpoint/2010/main" val="1769557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slide with bullets">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6C6323C5-5EA8-7C50-E95B-9978545D6279}"/>
              </a:ext>
            </a:extLst>
          </p:cNvPr>
          <p:cNvGrpSpPr>
            <a:grpSpLocks/>
          </p:cNvGrpSpPr>
          <p:nvPr userDrawn="1"/>
        </p:nvGrpSpPr>
        <p:grpSpPr bwMode="auto">
          <a:xfrm>
            <a:off x="0" y="5805488"/>
            <a:ext cx="9145588" cy="1150937"/>
            <a:chOff x="0" y="5805264"/>
            <a:chExt cx="9145588" cy="1151468"/>
          </a:xfrm>
        </p:grpSpPr>
        <p:pic>
          <p:nvPicPr>
            <p:cNvPr id="5" name="Grafik 1">
              <a:extLst>
                <a:ext uri="{FF2B5EF4-FFF2-40B4-BE49-F238E27FC236}">
                  <a16:creationId xmlns:a16="http://schemas.microsoft.com/office/drawing/2014/main" id="{1A25A971-118F-1D7A-5091-95227F13E2CC}"/>
                </a:ext>
              </a:extLst>
            </p:cNvPr>
            <p:cNvPicPr>
              <a:picLocks noChangeAspect="1"/>
            </p:cNvPicPr>
            <p:nvPr userDrawn="1"/>
          </p:nvPicPr>
          <p:blipFill>
            <a:blip r:embed="rId2">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7A263AD1-C5BE-5B77-54CA-773C292187D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491642" y="230188"/>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441966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7895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box with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245859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box with grap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36153626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186651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8" name="Tijdelijke aanduiding voor SmartArt 7"/>
          <p:cNvSpPr>
            <a:spLocks noGrp="1"/>
          </p:cNvSpPr>
          <p:nvPr>
            <p:ph type="dgm" sz="quarter" idx="10"/>
          </p:nvPr>
        </p:nvSpPr>
        <p:spPr>
          <a:xfrm>
            <a:off x="538163" y="1828800"/>
            <a:ext cx="8404225" cy="4133850"/>
          </a:xfrm>
        </p:spPr>
        <p:txBody>
          <a:bodyPr/>
          <a:lstStyle/>
          <a:p>
            <a:pPr lvl="0"/>
            <a:endParaRPr lang="nl-NL" noProof="0" dirty="0"/>
          </a:p>
        </p:txBody>
      </p:sp>
    </p:spTree>
    <p:extLst>
      <p:ext uri="{BB962C8B-B14F-4D97-AF65-F5344CB8AC3E}">
        <p14:creationId xmlns:p14="http://schemas.microsoft.com/office/powerpoint/2010/main" val="435711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FF7862C7-E17E-27EE-2E47-FF8EA4829B52}"/>
              </a:ext>
            </a:extLst>
          </p:cNvPr>
          <p:cNvGrpSpPr>
            <a:grpSpLocks/>
          </p:cNvGrpSpPr>
          <p:nvPr userDrawn="1"/>
        </p:nvGrpSpPr>
        <p:grpSpPr bwMode="auto">
          <a:xfrm>
            <a:off x="0" y="5805488"/>
            <a:ext cx="9145588" cy="1150937"/>
            <a:chOff x="0" y="5805264"/>
            <a:chExt cx="9145588" cy="1151468"/>
          </a:xfrm>
        </p:grpSpPr>
        <p:pic>
          <p:nvPicPr>
            <p:cNvPr id="4" name="Grafik 1">
              <a:extLst>
                <a:ext uri="{FF2B5EF4-FFF2-40B4-BE49-F238E27FC236}">
                  <a16:creationId xmlns:a16="http://schemas.microsoft.com/office/drawing/2014/main" id="{F983AC12-8CC6-F9F9-730F-E4758F60B5E5}"/>
                </a:ext>
              </a:extLst>
            </p:cNvPr>
            <p:cNvPicPr>
              <a:picLocks noChangeAspect="1"/>
            </p:cNvPicPr>
            <p:nvPr userDrawn="1"/>
          </p:nvPicPr>
          <p:blipFill>
            <a:blip r:embed="rId2">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0E38744-A3C3-2D10-DA6F-7721FAB527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p:txBody>
          <a:bodyPr/>
          <a:lstStyle/>
          <a:p>
            <a:r>
              <a:rPr lang="nl-NL" dirty="0"/>
              <a:t>Klik om de stijl te bewerken</a:t>
            </a:r>
          </a:p>
        </p:txBody>
      </p:sp>
    </p:spTree>
    <p:extLst>
      <p:ext uri="{BB962C8B-B14F-4D97-AF65-F5344CB8AC3E}">
        <p14:creationId xmlns:p14="http://schemas.microsoft.com/office/powerpoint/2010/main" val="230929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with tab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1601163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7"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afbeelding 24"/>
          <p:cNvSpPr>
            <a:spLocks noGrp="1" noChangeAspect="1"/>
          </p:cNvSpPr>
          <p:nvPr>
            <p:ph type="pic" sz="quarter" idx="20"/>
          </p:nvPr>
        </p:nvSpPr>
        <p:spPr bwMode="auto">
          <a:xfrm>
            <a:off x="6308818"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9" name="Tijdelijke aanduiding voor afbeelding 24"/>
          <p:cNvSpPr>
            <a:spLocks noGrp="1" noChangeAspect="1"/>
          </p:cNvSpPr>
          <p:nvPr>
            <p:ph type="pic" sz="quarter" idx="2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0"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1" name="Titel 10"/>
          <p:cNvSpPr>
            <a:spLocks noGrp="1"/>
          </p:cNvSpPr>
          <p:nvPr>
            <p:ph type="title"/>
          </p:nvPr>
        </p:nvSpPr>
        <p:spPr>
          <a:xfrm>
            <a:off x="491642" y="230187"/>
            <a:ext cx="8442796" cy="838800"/>
          </a:xfrm>
        </p:spPr>
        <p:txBody>
          <a:bodyPr/>
          <a:lstStyle/>
          <a:p>
            <a:r>
              <a:rPr lang="nl-NL" dirty="0"/>
              <a:t>Klik om de stijl te bewerken</a:t>
            </a:r>
          </a:p>
        </p:txBody>
      </p:sp>
      <p:sp>
        <p:nvSpPr>
          <p:cNvPr id="14" name="Tijdelijke aanduiding voor tekst 4"/>
          <p:cNvSpPr>
            <a:spLocks noGrp="1"/>
          </p:cNvSpPr>
          <p:nvPr>
            <p:ph type="body" sz="quarter" idx="22"/>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lvl="0"/>
            <a:r>
              <a:rPr lang="en-US" noProof="0"/>
              <a:t>Click to edit Master text styles</a:t>
            </a:r>
          </a:p>
        </p:txBody>
      </p:sp>
      <p:sp>
        <p:nvSpPr>
          <p:cNvPr id="15" name="Tijdelijke aanduiding voor tekst 4"/>
          <p:cNvSpPr>
            <a:spLocks noGrp="1"/>
          </p:cNvSpPr>
          <p:nvPr>
            <p:ph type="body" sz="quarter" idx="23"/>
          </p:nvPr>
        </p:nvSpPr>
        <p:spPr bwMode="auto">
          <a:xfrm>
            <a:off x="476251" y="2262386"/>
            <a:ext cx="8447087" cy="371475"/>
          </a:xfrm>
          <a:prstGeom prst="rect">
            <a:avLst/>
          </a:prstGeom>
          <a:noFill/>
          <a:ln>
            <a:noFill/>
          </a:ln>
        </p:spPr>
        <p:txBody>
          <a:bodyPr lIns="36000" rIns="90000"/>
          <a:lstStyle>
            <a:lvl1pPr marL="0" indent="0">
              <a:buNone/>
              <a:defRPr>
                <a:solidFill>
                  <a:schemeClr val="bg2"/>
                </a:solidFill>
              </a:defRPr>
            </a:lvl1pPr>
          </a:lstStyle>
          <a:p>
            <a:pPr lvl="0"/>
            <a:r>
              <a:rPr lang="en-US" noProof="0"/>
              <a:t>Click to edit Master text styles</a:t>
            </a:r>
          </a:p>
        </p:txBody>
      </p:sp>
      <p:sp>
        <p:nvSpPr>
          <p:cNvPr id="16" name="Tijdelijke aanduiding voor afbeelding 24"/>
          <p:cNvSpPr>
            <a:spLocks noGrp="1" noChangeAspect="1"/>
          </p:cNvSpPr>
          <p:nvPr>
            <p:ph type="pic" sz="quarter" idx="24"/>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7" name="Tijdelijke aanduiding voor afbeelding 24"/>
          <p:cNvSpPr>
            <a:spLocks noGrp="1" noChangeAspect="1"/>
          </p:cNvSpPr>
          <p:nvPr>
            <p:ph type="pic" sz="quarter" idx="25"/>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8" name="Tijdelijke aanduiding voor afbeelding 24"/>
          <p:cNvSpPr>
            <a:spLocks noGrp="1" noChangeAspect="1"/>
          </p:cNvSpPr>
          <p:nvPr>
            <p:ph type="pic" sz="quarter" idx="26"/>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Tree>
    <p:extLst>
      <p:ext uri="{BB962C8B-B14F-4D97-AF65-F5344CB8AC3E}">
        <p14:creationId xmlns:p14="http://schemas.microsoft.com/office/powerpoint/2010/main" val="21988365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box with rectangular image">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nl-NL" dirty="0"/>
              <a:t>Klik om de stijl te bewerken</a:t>
            </a:r>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812976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with text box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3"/>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tx1"/>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0" name="Tijdelijke aanduiding voor tekst 6"/>
          <p:cNvSpPr>
            <a:spLocks noGrp="1"/>
          </p:cNvSpPr>
          <p:nvPr>
            <p:ph type="body" sz="quarter" idx="22"/>
          </p:nvPr>
        </p:nvSpPr>
        <p:spPr>
          <a:xfrm>
            <a:off x="490538"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1" name="Tijdelijke aanduiding voor tekst 6"/>
          <p:cNvSpPr>
            <a:spLocks noGrp="1"/>
          </p:cNvSpPr>
          <p:nvPr>
            <p:ph type="body" sz="quarter" idx="23"/>
          </p:nvPr>
        </p:nvSpPr>
        <p:spPr>
          <a:xfrm>
            <a:off x="3365675"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2" name="Tijdelijke aanduiding voor tekst 6"/>
          <p:cNvSpPr>
            <a:spLocks noGrp="1"/>
          </p:cNvSpPr>
          <p:nvPr>
            <p:ph type="body" sz="quarter" idx="24"/>
          </p:nvPr>
        </p:nvSpPr>
        <p:spPr>
          <a:xfrm>
            <a:off x="6241802" y="4985219"/>
            <a:ext cx="2752725" cy="360000"/>
          </a:xfrm>
        </p:spPr>
        <p:txBody>
          <a:bodyPr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Tree>
    <p:extLst>
      <p:ext uri="{BB962C8B-B14F-4D97-AF65-F5344CB8AC3E}">
        <p14:creationId xmlns:p14="http://schemas.microsoft.com/office/powerpoint/2010/main" val="734907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te with 2 square image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78836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with large image">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Tree>
    <p:extLst>
      <p:ext uri="{BB962C8B-B14F-4D97-AF65-F5344CB8AC3E}">
        <p14:creationId xmlns:p14="http://schemas.microsoft.com/office/powerpoint/2010/main" val="6096222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rectangular images">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2305779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1135069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897DDEBE-B224-1726-4739-E8D8880A1C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138" y="6092825"/>
            <a:ext cx="43576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
            <a:extLst>
              <a:ext uri="{FF2B5EF4-FFF2-40B4-BE49-F238E27FC236}">
                <a16:creationId xmlns:a16="http://schemas.microsoft.com/office/drawing/2014/main" id="{DC667063-A6F7-EE18-CD4A-A918882C0331}"/>
              </a:ext>
            </a:extLst>
          </p:cNvPr>
          <p:cNvGrpSpPr>
            <a:grpSpLocks/>
          </p:cNvGrpSpPr>
          <p:nvPr userDrawn="1"/>
        </p:nvGrpSpPr>
        <p:grpSpPr bwMode="auto">
          <a:xfrm>
            <a:off x="0" y="5805488"/>
            <a:ext cx="9145588" cy="1150937"/>
            <a:chOff x="0" y="5805264"/>
            <a:chExt cx="9145588" cy="1151468"/>
          </a:xfrm>
        </p:grpSpPr>
        <p:pic>
          <p:nvPicPr>
            <p:cNvPr id="4" name="Grafik 1">
              <a:extLst>
                <a:ext uri="{FF2B5EF4-FFF2-40B4-BE49-F238E27FC236}">
                  <a16:creationId xmlns:a16="http://schemas.microsoft.com/office/drawing/2014/main" id="{A0A410FE-3916-4835-A096-A470496B64C1}"/>
                </a:ext>
              </a:extLst>
            </p:cNvPr>
            <p:cNvPicPr>
              <a:picLocks noChangeAspect="1"/>
            </p:cNvPicPr>
            <p:nvPr userDrawn="1"/>
          </p:nvPicPr>
          <p:blipFill>
            <a:blip r:embed="rId3">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5343EFFB-1708-98CF-7001-2AB3A9E4D8E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57432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pic>
        <p:nvPicPr>
          <p:cNvPr id="4" name="Bildobjekt 1">
            <a:extLst>
              <a:ext uri="{FF2B5EF4-FFF2-40B4-BE49-F238E27FC236}">
                <a16:creationId xmlns:a16="http://schemas.microsoft.com/office/drawing/2014/main" id="{82C6BF2B-E5EE-8508-BEC9-7A4E97E5AD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138" y="6092825"/>
            <a:ext cx="43576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91642" y="230188"/>
            <a:ext cx="8442796" cy="840125"/>
          </a:xfrm>
        </p:spPr>
        <p:txBody>
          <a:bodyPr/>
          <a:lstStyle/>
          <a:p>
            <a:r>
              <a:rPr lang="nl-NL" dirty="0"/>
              <a:t>Klik om de stijl te bewerken</a:t>
            </a:r>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1617746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pic>
        <p:nvPicPr>
          <p:cNvPr id="3" name="Bildobjekt 1">
            <a:extLst>
              <a:ext uri="{FF2B5EF4-FFF2-40B4-BE49-F238E27FC236}">
                <a16:creationId xmlns:a16="http://schemas.microsoft.com/office/drawing/2014/main" id="{16A7DDA8-C5C5-59DD-F4C4-8752AA99CB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138" y="6092825"/>
            <a:ext cx="43576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93200" y="230187"/>
            <a:ext cx="8442796" cy="838800"/>
          </a:xfrm>
        </p:spPr>
        <p:txBody>
          <a:bodyPr/>
          <a:lstStyle>
            <a:lvl1pPr>
              <a:defRPr/>
            </a:lvl1pPr>
          </a:lstStyle>
          <a:p>
            <a:r>
              <a:rPr lang="nl-NL" dirty="0"/>
              <a:t>Klik om de stijl te bewerken</a:t>
            </a:r>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pPr lvl="0"/>
            <a:endParaRPr lang="nl-NL" noProof="0" dirty="0"/>
          </a:p>
        </p:txBody>
      </p:sp>
    </p:spTree>
    <p:extLst>
      <p:ext uri="{BB962C8B-B14F-4D97-AF65-F5344CB8AC3E}">
        <p14:creationId xmlns:p14="http://schemas.microsoft.com/office/powerpoint/2010/main" val="332481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8" name="Tijdelijke aanduiding voor SmartArt 7"/>
          <p:cNvSpPr>
            <a:spLocks noGrp="1"/>
          </p:cNvSpPr>
          <p:nvPr>
            <p:ph type="dgm" sz="quarter" idx="10"/>
          </p:nvPr>
        </p:nvSpPr>
        <p:spPr>
          <a:xfrm>
            <a:off x="538163" y="1828800"/>
            <a:ext cx="8404225" cy="4133850"/>
          </a:xfrm>
        </p:spPr>
        <p:txBody>
          <a:bodyPr/>
          <a:lstStyle/>
          <a:p>
            <a:pPr lvl="0"/>
            <a:endParaRPr lang="nl-NL" noProof="0" dirty="0"/>
          </a:p>
        </p:txBody>
      </p:sp>
    </p:spTree>
    <p:extLst>
      <p:ext uri="{BB962C8B-B14F-4D97-AF65-F5344CB8AC3E}">
        <p14:creationId xmlns:p14="http://schemas.microsoft.com/office/powerpoint/2010/main" val="30973892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with circle image">
    <p:spTree>
      <p:nvGrpSpPr>
        <p:cNvPr id="1" name=""/>
        <p:cNvGrpSpPr/>
        <p:nvPr/>
      </p:nvGrpSpPr>
      <p:grpSpPr>
        <a:xfrm>
          <a:off x="0" y="0"/>
          <a:ext cx="0" cy="0"/>
          <a:chOff x="0" y="0"/>
          <a:chExt cx="0" cy="0"/>
        </a:xfrm>
      </p:grpSpPr>
      <p:pic>
        <p:nvPicPr>
          <p:cNvPr id="3" name="Bildobjekt 1">
            <a:extLst>
              <a:ext uri="{FF2B5EF4-FFF2-40B4-BE49-F238E27FC236}">
                <a16:creationId xmlns:a16="http://schemas.microsoft.com/office/drawing/2014/main" id="{71EB2D0D-7AE4-34B6-7DB7-72A95501E3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138" y="6092825"/>
            <a:ext cx="43576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93200" y="230188"/>
            <a:ext cx="3276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tx1"/>
                </a:solidFill>
              </a:defRPr>
            </a:lvl1pPr>
          </a:lstStyle>
          <a:p>
            <a:pPr lvl="0"/>
            <a:r>
              <a:rPr lang="nl-NL" dirty="0"/>
              <a:t>Klik om de modelstijlen te bewerken</a:t>
            </a:r>
          </a:p>
        </p:txBody>
      </p:sp>
    </p:spTree>
    <p:extLst>
      <p:ext uri="{BB962C8B-B14F-4D97-AF65-F5344CB8AC3E}">
        <p14:creationId xmlns:p14="http://schemas.microsoft.com/office/powerpoint/2010/main" val="3551413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 slide with multiple logo's">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a:t>Klik om de stijl te bewerken</a:t>
            </a:r>
          </a:p>
        </p:txBody>
      </p:sp>
      <p:sp>
        <p:nvSpPr>
          <p:cNvPr id="8" name="Tijdelijke aanduiding voor tekst 4"/>
          <p:cNvSpPr>
            <a:spLocks noGrp="1"/>
          </p:cNvSpPr>
          <p:nvPr>
            <p:ph type="body" sz="quarter" idx="17"/>
          </p:nvPr>
        </p:nvSpPr>
        <p:spPr>
          <a:xfrm>
            <a:off x="495301" y="1835250"/>
            <a:ext cx="3276600" cy="3657600"/>
          </a:xfrm>
        </p:spPr>
        <p:txBody>
          <a:bodyPr lIns="36000"/>
          <a:lstStyle>
            <a:lvl1pPr marL="0" indent="0">
              <a:buNone/>
              <a:defRPr>
                <a:solidFill>
                  <a:schemeClr val="tx1"/>
                </a:solidFill>
              </a:defRPr>
            </a:lvl1pPr>
          </a:lstStyle>
          <a:p>
            <a:pPr lvl="0"/>
            <a:r>
              <a:rPr lang="nl-NL" dirty="0"/>
              <a:t>Klik om de modelstijlen te bewerken</a:t>
            </a:r>
          </a:p>
        </p:txBody>
      </p:sp>
      <p:sp>
        <p:nvSpPr>
          <p:cNvPr id="12" name="Tijdelijke aanduiding voor afbeelding 24"/>
          <p:cNvSpPr>
            <a:spLocks noGrp="1" noChangeAspect="1"/>
          </p:cNvSpPr>
          <p:nvPr>
            <p:ph type="pic" sz="quarter" idx="18"/>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3" name="Tijdelijke aanduiding voor afbeelding 24"/>
          <p:cNvSpPr>
            <a:spLocks noGrp="1" noChangeAspect="1"/>
          </p:cNvSpPr>
          <p:nvPr>
            <p:ph type="pic" sz="quarter" idx="24"/>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4" name="Tijdelijke aanduiding voor afbeelding 24"/>
          <p:cNvSpPr>
            <a:spLocks noGrp="1" noChangeAspect="1"/>
          </p:cNvSpPr>
          <p:nvPr>
            <p:ph type="pic" sz="quarter" idx="25"/>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5" name="Tijdelijke aanduiding voor afbeelding 24"/>
          <p:cNvSpPr>
            <a:spLocks noGrp="1" noChangeAspect="1"/>
          </p:cNvSpPr>
          <p:nvPr>
            <p:ph type="pic" sz="quarter" idx="26"/>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Tree>
    <p:extLst>
      <p:ext uri="{BB962C8B-B14F-4D97-AF65-F5344CB8AC3E}">
        <p14:creationId xmlns:p14="http://schemas.microsoft.com/office/powerpoint/2010/main" val="390567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3"/>
          </a:solidFill>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4" name="Titel 1"/>
          <p:cNvSpPr>
            <a:spLocks noGrp="1"/>
          </p:cNvSpPr>
          <p:nvPr>
            <p:ph type="title"/>
          </p:nvPr>
        </p:nvSpPr>
        <p:spPr bwMode="white">
          <a:xfrm>
            <a:off x="491642" y="230188"/>
            <a:ext cx="8442796" cy="840125"/>
          </a:xfrm>
          <a:noFill/>
          <a:ln>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GB"/>
              <a:t>Klik om de stijl te bewerken</a:t>
            </a:r>
            <a:endParaRPr lang="en-GB" dirty="0"/>
          </a:p>
        </p:txBody>
      </p:sp>
    </p:spTree>
    <p:extLst>
      <p:ext uri="{BB962C8B-B14F-4D97-AF65-F5344CB8AC3E}">
        <p14:creationId xmlns:p14="http://schemas.microsoft.com/office/powerpoint/2010/main" val="2108090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3501B76-02A2-1B4D-F59E-446482B2B021}"/>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5" name="Footer Placeholder 4">
            <a:extLst>
              <a:ext uri="{FF2B5EF4-FFF2-40B4-BE49-F238E27FC236}">
                <a16:creationId xmlns:a16="http://schemas.microsoft.com/office/drawing/2014/main" id="{09A5A643-EAFE-2FB3-26D1-E2711AB8A4B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D4D9DBE-10C9-4AAA-153E-6636A21B9531}"/>
              </a:ext>
            </a:extLst>
          </p:cNvPr>
          <p:cNvSpPr>
            <a:spLocks noGrp="1"/>
          </p:cNvSpPr>
          <p:nvPr>
            <p:ph type="sldNum" sz="quarter" idx="12"/>
          </p:nvPr>
        </p:nvSpPr>
        <p:spPr/>
        <p:txBody>
          <a:bodyPr/>
          <a:lstStyle>
            <a:lvl1pPr>
              <a:defRPr/>
            </a:lvl1pPr>
          </a:lstStyle>
          <a:p>
            <a:pPr>
              <a:defRPr/>
            </a:pPr>
            <a:fld id="{B28E6B96-BD4B-9F48-BD27-56842F8E8442}" type="slidenum">
              <a:rPr lang="en-GB"/>
              <a:pPr>
                <a:defRPr/>
              </a:pPr>
              <a:t>‹#›</a:t>
            </a:fld>
            <a:endParaRPr lang="en-GB"/>
          </a:p>
        </p:txBody>
      </p:sp>
    </p:spTree>
    <p:extLst>
      <p:ext uri="{BB962C8B-B14F-4D97-AF65-F5344CB8AC3E}">
        <p14:creationId xmlns:p14="http://schemas.microsoft.com/office/powerpoint/2010/main" val="4018546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F78FB31-7122-C1FC-A59C-8265B69C8A19}"/>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5" name="Footer Placeholder 4">
            <a:extLst>
              <a:ext uri="{FF2B5EF4-FFF2-40B4-BE49-F238E27FC236}">
                <a16:creationId xmlns:a16="http://schemas.microsoft.com/office/drawing/2014/main" id="{A19CD831-E2AF-8CBB-3E8C-A18FD454CC2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862E1CB-EB8A-90BF-E37F-B5862331701D}"/>
              </a:ext>
            </a:extLst>
          </p:cNvPr>
          <p:cNvSpPr>
            <a:spLocks noGrp="1"/>
          </p:cNvSpPr>
          <p:nvPr>
            <p:ph type="sldNum" sz="quarter" idx="12"/>
          </p:nvPr>
        </p:nvSpPr>
        <p:spPr/>
        <p:txBody>
          <a:bodyPr/>
          <a:lstStyle>
            <a:lvl1pPr>
              <a:defRPr/>
            </a:lvl1pPr>
          </a:lstStyle>
          <a:p>
            <a:pPr>
              <a:defRPr/>
            </a:pPr>
            <a:fld id="{55EC1926-FD10-E24C-920F-2433D7365C07}" type="slidenum">
              <a:rPr lang="en-GB"/>
              <a:pPr>
                <a:defRPr/>
              </a:pPr>
              <a:t>‹#›</a:t>
            </a:fld>
            <a:endParaRPr lang="en-GB"/>
          </a:p>
        </p:txBody>
      </p:sp>
    </p:spTree>
    <p:extLst>
      <p:ext uri="{BB962C8B-B14F-4D97-AF65-F5344CB8AC3E}">
        <p14:creationId xmlns:p14="http://schemas.microsoft.com/office/powerpoint/2010/main" val="298582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4E7169-0568-50D7-DC85-9059B60CA8C0}"/>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5" name="Footer Placeholder 4">
            <a:extLst>
              <a:ext uri="{FF2B5EF4-FFF2-40B4-BE49-F238E27FC236}">
                <a16:creationId xmlns:a16="http://schemas.microsoft.com/office/drawing/2014/main" id="{CDA3228C-7F35-93BA-915E-BB04F3EBE2A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EDCFE6C-D6BB-A67D-36AC-91D7BFF34AE8}"/>
              </a:ext>
            </a:extLst>
          </p:cNvPr>
          <p:cNvSpPr>
            <a:spLocks noGrp="1"/>
          </p:cNvSpPr>
          <p:nvPr>
            <p:ph type="sldNum" sz="quarter" idx="12"/>
          </p:nvPr>
        </p:nvSpPr>
        <p:spPr/>
        <p:txBody>
          <a:bodyPr/>
          <a:lstStyle>
            <a:lvl1pPr>
              <a:defRPr/>
            </a:lvl1pPr>
          </a:lstStyle>
          <a:p>
            <a:pPr>
              <a:defRPr/>
            </a:pPr>
            <a:fld id="{60E908F4-9274-4147-99F1-3FDE97D96D4E}" type="slidenum">
              <a:rPr lang="en-GB"/>
              <a:pPr>
                <a:defRPr/>
              </a:pPr>
              <a:t>‹#›</a:t>
            </a:fld>
            <a:endParaRPr lang="en-GB"/>
          </a:p>
        </p:txBody>
      </p:sp>
    </p:spTree>
    <p:extLst>
      <p:ext uri="{BB962C8B-B14F-4D97-AF65-F5344CB8AC3E}">
        <p14:creationId xmlns:p14="http://schemas.microsoft.com/office/powerpoint/2010/main" val="481120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5B071EC-4C5A-5EBF-1F96-E6F606B1E4AA}"/>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6" name="Footer Placeholder 4">
            <a:extLst>
              <a:ext uri="{FF2B5EF4-FFF2-40B4-BE49-F238E27FC236}">
                <a16:creationId xmlns:a16="http://schemas.microsoft.com/office/drawing/2014/main" id="{F0C79409-C89C-1C6B-C4C9-8CAE545D49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614BF0D-2ED9-C925-5CD1-D691C6D0E9B4}"/>
              </a:ext>
            </a:extLst>
          </p:cNvPr>
          <p:cNvSpPr>
            <a:spLocks noGrp="1"/>
          </p:cNvSpPr>
          <p:nvPr>
            <p:ph type="sldNum" sz="quarter" idx="12"/>
          </p:nvPr>
        </p:nvSpPr>
        <p:spPr/>
        <p:txBody>
          <a:bodyPr/>
          <a:lstStyle>
            <a:lvl1pPr>
              <a:defRPr/>
            </a:lvl1pPr>
          </a:lstStyle>
          <a:p>
            <a:pPr>
              <a:defRPr/>
            </a:pPr>
            <a:fld id="{F2618EAF-A1BF-9A45-A7C7-42143D5043B1}" type="slidenum">
              <a:rPr lang="en-GB"/>
              <a:pPr>
                <a:defRPr/>
              </a:pPr>
              <a:t>‹#›</a:t>
            </a:fld>
            <a:endParaRPr lang="en-GB"/>
          </a:p>
        </p:txBody>
      </p:sp>
    </p:spTree>
    <p:extLst>
      <p:ext uri="{BB962C8B-B14F-4D97-AF65-F5344CB8AC3E}">
        <p14:creationId xmlns:p14="http://schemas.microsoft.com/office/powerpoint/2010/main" val="22149030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EF5DAE5-49E0-7DB7-AA04-692650198C6C}"/>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8" name="Footer Placeholder 4">
            <a:extLst>
              <a:ext uri="{FF2B5EF4-FFF2-40B4-BE49-F238E27FC236}">
                <a16:creationId xmlns:a16="http://schemas.microsoft.com/office/drawing/2014/main" id="{90229F4C-1E06-921F-57EA-690D0FE12558}"/>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6551319-CAC4-EDA1-CA24-0514C496CE6B}"/>
              </a:ext>
            </a:extLst>
          </p:cNvPr>
          <p:cNvSpPr>
            <a:spLocks noGrp="1"/>
          </p:cNvSpPr>
          <p:nvPr>
            <p:ph type="sldNum" sz="quarter" idx="12"/>
          </p:nvPr>
        </p:nvSpPr>
        <p:spPr/>
        <p:txBody>
          <a:bodyPr/>
          <a:lstStyle>
            <a:lvl1pPr>
              <a:defRPr/>
            </a:lvl1pPr>
          </a:lstStyle>
          <a:p>
            <a:pPr>
              <a:defRPr/>
            </a:pPr>
            <a:fld id="{B8B5F937-9C4D-F84D-B459-FCB1334E2736}" type="slidenum">
              <a:rPr lang="en-GB"/>
              <a:pPr>
                <a:defRPr/>
              </a:pPr>
              <a:t>‹#›</a:t>
            </a:fld>
            <a:endParaRPr lang="en-GB"/>
          </a:p>
        </p:txBody>
      </p:sp>
    </p:spTree>
    <p:extLst>
      <p:ext uri="{BB962C8B-B14F-4D97-AF65-F5344CB8AC3E}">
        <p14:creationId xmlns:p14="http://schemas.microsoft.com/office/powerpoint/2010/main" val="473727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D66289F-D6A1-F93E-1510-7161E92F4FB7}"/>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4" name="Footer Placeholder 4">
            <a:extLst>
              <a:ext uri="{FF2B5EF4-FFF2-40B4-BE49-F238E27FC236}">
                <a16:creationId xmlns:a16="http://schemas.microsoft.com/office/drawing/2014/main" id="{CFC8E141-7AF7-2C2A-4EEF-7B2436C8A8C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E8E8331C-5FE9-55A9-DAD1-61724B235173}"/>
              </a:ext>
            </a:extLst>
          </p:cNvPr>
          <p:cNvSpPr>
            <a:spLocks noGrp="1"/>
          </p:cNvSpPr>
          <p:nvPr>
            <p:ph type="sldNum" sz="quarter" idx="12"/>
          </p:nvPr>
        </p:nvSpPr>
        <p:spPr/>
        <p:txBody>
          <a:bodyPr/>
          <a:lstStyle>
            <a:lvl1pPr>
              <a:defRPr/>
            </a:lvl1pPr>
          </a:lstStyle>
          <a:p>
            <a:pPr>
              <a:defRPr/>
            </a:pPr>
            <a:fld id="{6BB52844-6B0E-D74F-8EA7-BCD25706F4D3}" type="slidenum">
              <a:rPr lang="en-GB"/>
              <a:pPr>
                <a:defRPr/>
              </a:pPr>
              <a:t>‹#›</a:t>
            </a:fld>
            <a:endParaRPr lang="en-GB"/>
          </a:p>
        </p:txBody>
      </p:sp>
    </p:spTree>
    <p:extLst>
      <p:ext uri="{BB962C8B-B14F-4D97-AF65-F5344CB8AC3E}">
        <p14:creationId xmlns:p14="http://schemas.microsoft.com/office/powerpoint/2010/main" val="1137286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B38281-3484-F1A9-DCA4-5A097F4E51D2}"/>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3" name="Footer Placeholder 4">
            <a:extLst>
              <a:ext uri="{FF2B5EF4-FFF2-40B4-BE49-F238E27FC236}">
                <a16:creationId xmlns:a16="http://schemas.microsoft.com/office/drawing/2014/main" id="{8F3AD88E-DE89-33E4-F997-E90086121E7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093790F6-4BCC-5DA3-1C3A-DCD72ACF8594}"/>
              </a:ext>
            </a:extLst>
          </p:cNvPr>
          <p:cNvSpPr>
            <a:spLocks noGrp="1"/>
          </p:cNvSpPr>
          <p:nvPr>
            <p:ph type="sldNum" sz="quarter" idx="12"/>
          </p:nvPr>
        </p:nvSpPr>
        <p:spPr/>
        <p:txBody>
          <a:bodyPr/>
          <a:lstStyle>
            <a:lvl1pPr>
              <a:defRPr/>
            </a:lvl1pPr>
          </a:lstStyle>
          <a:p>
            <a:pPr>
              <a:defRPr/>
            </a:pPr>
            <a:fld id="{826F4A71-DDD8-CF49-8AE5-CA98BEE6F37C}" type="slidenum">
              <a:rPr lang="en-GB"/>
              <a:pPr>
                <a:defRPr/>
              </a:pPr>
              <a:t>‹#›</a:t>
            </a:fld>
            <a:endParaRPr lang="en-GB"/>
          </a:p>
        </p:txBody>
      </p:sp>
    </p:spTree>
    <p:extLst>
      <p:ext uri="{BB962C8B-B14F-4D97-AF65-F5344CB8AC3E}">
        <p14:creationId xmlns:p14="http://schemas.microsoft.com/office/powerpoint/2010/main" val="45001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F3F9D15A-AFB8-0401-9685-3ABF81376391}"/>
              </a:ext>
            </a:extLst>
          </p:cNvPr>
          <p:cNvGrpSpPr>
            <a:grpSpLocks/>
          </p:cNvGrpSpPr>
          <p:nvPr userDrawn="1"/>
        </p:nvGrpSpPr>
        <p:grpSpPr bwMode="auto">
          <a:xfrm>
            <a:off x="0" y="5805488"/>
            <a:ext cx="9145588" cy="1150937"/>
            <a:chOff x="0" y="5805264"/>
            <a:chExt cx="9145588" cy="1151468"/>
          </a:xfrm>
        </p:grpSpPr>
        <p:pic>
          <p:nvPicPr>
            <p:cNvPr id="4" name="Grafik 1">
              <a:extLst>
                <a:ext uri="{FF2B5EF4-FFF2-40B4-BE49-F238E27FC236}">
                  <a16:creationId xmlns:a16="http://schemas.microsoft.com/office/drawing/2014/main" id="{928C4208-3A3B-1F43-996B-16EE598511BB}"/>
                </a:ext>
              </a:extLst>
            </p:cNvPr>
            <p:cNvPicPr>
              <a:picLocks noChangeAspect="1"/>
            </p:cNvPicPr>
            <p:nvPr userDrawn="1"/>
          </p:nvPicPr>
          <p:blipFill>
            <a:blip r:embed="rId2">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1AF09EC7-5760-728D-9EEB-3C3A78DD59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p:txBody>
          <a:bodyPr/>
          <a:lstStyle/>
          <a:p>
            <a:r>
              <a:rPr lang="nl-NL" dirty="0"/>
              <a:t>Klik om de stijl te bewerken</a:t>
            </a:r>
          </a:p>
        </p:txBody>
      </p:sp>
    </p:spTree>
    <p:extLst>
      <p:ext uri="{BB962C8B-B14F-4D97-AF65-F5344CB8AC3E}">
        <p14:creationId xmlns:p14="http://schemas.microsoft.com/office/powerpoint/2010/main" val="366703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51CE454-6957-D687-8D27-856F48A861AE}"/>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6" name="Footer Placeholder 4">
            <a:extLst>
              <a:ext uri="{FF2B5EF4-FFF2-40B4-BE49-F238E27FC236}">
                <a16:creationId xmlns:a16="http://schemas.microsoft.com/office/drawing/2014/main" id="{A8D1D806-C563-9492-3087-1B9B5AD7C26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A35F1CB-F22B-584B-6BEE-EC5BCC3235A2}"/>
              </a:ext>
            </a:extLst>
          </p:cNvPr>
          <p:cNvSpPr>
            <a:spLocks noGrp="1"/>
          </p:cNvSpPr>
          <p:nvPr>
            <p:ph type="sldNum" sz="quarter" idx="12"/>
          </p:nvPr>
        </p:nvSpPr>
        <p:spPr/>
        <p:txBody>
          <a:bodyPr/>
          <a:lstStyle>
            <a:lvl1pPr>
              <a:defRPr/>
            </a:lvl1pPr>
          </a:lstStyle>
          <a:p>
            <a:pPr>
              <a:defRPr/>
            </a:pPr>
            <a:fld id="{DC26D994-72B9-2C42-8345-35A685D4C807}" type="slidenum">
              <a:rPr lang="en-GB"/>
              <a:pPr>
                <a:defRPr/>
              </a:pPr>
              <a:t>‹#›</a:t>
            </a:fld>
            <a:endParaRPr lang="en-GB"/>
          </a:p>
        </p:txBody>
      </p:sp>
    </p:spTree>
    <p:extLst>
      <p:ext uri="{BB962C8B-B14F-4D97-AF65-F5344CB8AC3E}">
        <p14:creationId xmlns:p14="http://schemas.microsoft.com/office/powerpoint/2010/main" val="19502995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34DB602-2CDA-0F7E-7E94-E420484D6721}"/>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6" name="Footer Placeholder 4">
            <a:extLst>
              <a:ext uri="{FF2B5EF4-FFF2-40B4-BE49-F238E27FC236}">
                <a16:creationId xmlns:a16="http://schemas.microsoft.com/office/drawing/2014/main" id="{8B755C4A-C5FA-0F34-134D-98D958DD497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A7BF4D8-6D31-7C53-679E-FFB8B9F5459A}"/>
              </a:ext>
            </a:extLst>
          </p:cNvPr>
          <p:cNvSpPr>
            <a:spLocks noGrp="1"/>
          </p:cNvSpPr>
          <p:nvPr>
            <p:ph type="sldNum" sz="quarter" idx="12"/>
          </p:nvPr>
        </p:nvSpPr>
        <p:spPr/>
        <p:txBody>
          <a:bodyPr/>
          <a:lstStyle>
            <a:lvl1pPr>
              <a:defRPr/>
            </a:lvl1pPr>
          </a:lstStyle>
          <a:p>
            <a:pPr>
              <a:defRPr/>
            </a:pPr>
            <a:fld id="{88537BA5-7202-5840-B7FA-6D96A2FB942E}" type="slidenum">
              <a:rPr lang="en-GB"/>
              <a:pPr>
                <a:defRPr/>
              </a:pPr>
              <a:t>‹#›</a:t>
            </a:fld>
            <a:endParaRPr lang="en-GB"/>
          </a:p>
        </p:txBody>
      </p:sp>
    </p:spTree>
    <p:extLst>
      <p:ext uri="{BB962C8B-B14F-4D97-AF65-F5344CB8AC3E}">
        <p14:creationId xmlns:p14="http://schemas.microsoft.com/office/powerpoint/2010/main" val="30589981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F729C0-E482-2128-D8C9-70B176E2A1DF}"/>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5" name="Footer Placeholder 4">
            <a:extLst>
              <a:ext uri="{FF2B5EF4-FFF2-40B4-BE49-F238E27FC236}">
                <a16:creationId xmlns:a16="http://schemas.microsoft.com/office/drawing/2014/main" id="{B816E7F2-4F29-55DC-AAC2-B7567E308B2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E5CDF0-A029-3E87-7BF1-91C897351522}"/>
              </a:ext>
            </a:extLst>
          </p:cNvPr>
          <p:cNvSpPr>
            <a:spLocks noGrp="1"/>
          </p:cNvSpPr>
          <p:nvPr>
            <p:ph type="sldNum" sz="quarter" idx="12"/>
          </p:nvPr>
        </p:nvSpPr>
        <p:spPr/>
        <p:txBody>
          <a:bodyPr/>
          <a:lstStyle>
            <a:lvl1pPr>
              <a:defRPr/>
            </a:lvl1pPr>
          </a:lstStyle>
          <a:p>
            <a:pPr>
              <a:defRPr/>
            </a:pPr>
            <a:fld id="{15F59C0D-0663-BB43-BBDB-4ACCB95388E2}" type="slidenum">
              <a:rPr lang="en-GB"/>
              <a:pPr>
                <a:defRPr/>
              </a:pPr>
              <a:t>‹#›</a:t>
            </a:fld>
            <a:endParaRPr lang="en-GB"/>
          </a:p>
        </p:txBody>
      </p:sp>
    </p:spTree>
    <p:extLst>
      <p:ext uri="{BB962C8B-B14F-4D97-AF65-F5344CB8AC3E}">
        <p14:creationId xmlns:p14="http://schemas.microsoft.com/office/powerpoint/2010/main" val="40325139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FA562D0-73CA-85BD-01C1-AD909C95C56C}"/>
              </a:ext>
            </a:extLst>
          </p:cNvPr>
          <p:cNvSpPr>
            <a:spLocks noGrp="1"/>
          </p:cNvSpPr>
          <p:nvPr>
            <p:ph type="dt" sz="half" idx="10"/>
          </p:nvPr>
        </p:nvSpPr>
        <p:spPr/>
        <p:txBody>
          <a:bodyPr/>
          <a:lstStyle>
            <a:lvl1pPr>
              <a:defRPr/>
            </a:lvl1pPr>
          </a:lstStyle>
          <a:p>
            <a:pPr>
              <a:defRPr/>
            </a:pPr>
            <a:fld id="{56BCB920-4AD6-4021-8499-11FCC4CF2FDE}" type="datetime1">
              <a:rPr lang="en-GB"/>
              <a:pPr>
                <a:defRPr/>
              </a:pPr>
              <a:t>08/05/2023</a:t>
            </a:fld>
            <a:endParaRPr lang="en-GB"/>
          </a:p>
        </p:txBody>
      </p:sp>
      <p:sp>
        <p:nvSpPr>
          <p:cNvPr id="5" name="Footer Placeholder 4">
            <a:extLst>
              <a:ext uri="{FF2B5EF4-FFF2-40B4-BE49-F238E27FC236}">
                <a16:creationId xmlns:a16="http://schemas.microsoft.com/office/drawing/2014/main" id="{5C957477-9579-C000-8238-3F9932AAD56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1ABF37-364F-601B-08F1-CD8C570CC5E1}"/>
              </a:ext>
            </a:extLst>
          </p:cNvPr>
          <p:cNvSpPr>
            <a:spLocks noGrp="1"/>
          </p:cNvSpPr>
          <p:nvPr>
            <p:ph type="sldNum" sz="quarter" idx="12"/>
          </p:nvPr>
        </p:nvSpPr>
        <p:spPr/>
        <p:txBody>
          <a:bodyPr/>
          <a:lstStyle>
            <a:lvl1pPr>
              <a:defRPr/>
            </a:lvl1pPr>
          </a:lstStyle>
          <a:p>
            <a:pPr>
              <a:defRPr/>
            </a:pPr>
            <a:fld id="{738C4C7B-AA40-3942-B499-483C60319658}" type="slidenum">
              <a:rPr lang="en-GB"/>
              <a:pPr>
                <a:defRPr/>
              </a:pPr>
              <a:t>‹#›</a:t>
            </a:fld>
            <a:endParaRPr lang="en-GB"/>
          </a:p>
        </p:txBody>
      </p:sp>
    </p:spTree>
    <p:extLst>
      <p:ext uri="{BB962C8B-B14F-4D97-AF65-F5344CB8AC3E}">
        <p14:creationId xmlns:p14="http://schemas.microsoft.com/office/powerpoint/2010/main" val="29575088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791587"/>
          </a:xfrm>
        </p:spPr>
        <p:txBody>
          <a:bodyPr/>
          <a:lstStyle/>
          <a:p>
            <a:r>
              <a:rPr lang="nl-NL"/>
              <a:t>Klik om stijl te bewerken</a:t>
            </a:r>
          </a:p>
        </p:txBody>
      </p:sp>
      <p:sp>
        <p:nvSpPr>
          <p:cNvPr id="3" name="Tijdelijke aanduiding voor inhoud 2"/>
          <p:cNvSpPr>
            <a:spLocks noGrp="1"/>
          </p:cNvSpPr>
          <p:nvPr>
            <p:ph idx="1"/>
          </p:nvPr>
        </p:nvSpPr>
        <p:spPr>
          <a:xfrm>
            <a:off x="628650" y="1825625"/>
            <a:ext cx="78867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90874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pic>
        <p:nvPicPr>
          <p:cNvPr id="2" name="Bildobjekt 5">
            <a:extLst>
              <a:ext uri="{FF2B5EF4-FFF2-40B4-BE49-F238E27FC236}">
                <a16:creationId xmlns:a16="http://schemas.microsoft.com/office/drawing/2014/main" id="{68EA4CDB-5292-6E18-BBF4-2A457C52A9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138" y="6092825"/>
            <a:ext cx="43576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
            <a:extLst>
              <a:ext uri="{FF2B5EF4-FFF2-40B4-BE49-F238E27FC236}">
                <a16:creationId xmlns:a16="http://schemas.microsoft.com/office/drawing/2014/main" id="{A3349233-DEDC-14B4-13C7-63634FABEFC0}"/>
              </a:ext>
            </a:extLst>
          </p:cNvPr>
          <p:cNvGrpSpPr>
            <a:grpSpLocks/>
          </p:cNvGrpSpPr>
          <p:nvPr userDrawn="1"/>
        </p:nvGrpSpPr>
        <p:grpSpPr bwMode="auto">
          <a:xfrm>
            <a:off x="0" y="5805488"/>
            <a:ext cx="9145588" cy="1150937"/>
            <a:chOff x="0" y="5805264"/>
            <a:chExt cx="9145588" cy="1151468"/>
          </a:xfrm>
        </p:grpSpPr>
        <p:pic>
          <p:nvPicPr>
            <p:cNvPr id="4" name="Grafik 1">
              <a:extLst>
                <a:ext uri="{FF2B5EF4-FFF2-40B4-BE49-F238E27FC236}">
                  <a16:creationId xmlns:a16="http://schemas.microsoft.com/office/drawing/2014/main" id="{3D7FC156-F603-D5B7-6F22-EE078EA40E35}"/>
                </a:ext>
              </a:extLst>
            </p:cNvPr>
            <p:cNvPicPr>
              <a:picLocks noChangeAspect="1"/>
            </p:cNvPicPr>
            <p:nvPr userDrawn="1"/>
          </p:nvPicPr>
          <p:blipFill>
            <a:blip r:embed="rId3">
              <a:extLst>
                <a:ext uri="{28A0092B-C50C-407E-A947-70E740481C1C}">
                  <a14:useLocalDpi xmlns:a14="http://schemas.microsoft.com/office/drawing/2010/main" val="0"/>
                </a:ext>
              </a:extLst>
            </a:blip>
            <a:srcRect t="41145" b="36064"/>
            <a:stretch>
              <a:fillRect/>
            </a:stretch>
          </p:blipFill>
          <p:spPr bwMode="auto">
            <a:xfrm>
              <a:off x="0" y="5805264"/>
              <a:ext cx="9145588" cy="115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B81ABF6B-9634-5737-2755-8DE934F070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4537" y="6580495"/>
              <a:ext cx="204946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1576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multiple logo's">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3044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7"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8" name="Tijdelijke aanduiding voor afbeelding 24"/>
          <p:cNvSpPr>
            <a:spLocks noGrp="1" noChangeAspect="1"/>
          </p:cNvSpPr>
          <p:nvPr>
            <p:ph type="pic" sz="quarter" idx="20"/>
          </p:nvPr>
        </p:nvSpPr>
        <p:spPr bwMode="auto">
          <a:xfrm>
            <a:off x="6308818"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9" name="Tijdelijke aanduiding voor afbeelding 24"/>
          <p:cNvSpPr>
            <a:spLocks noGrp="1" noChangeAspect="1"/>
          </p:cNvSpPr>
          <p:nvPr>
            <p:ph type="pic" sz="quarter" idx="21"/>
          </p:nvPr>
        </p:nvSpPr>
        <p:spPr bwMode="auto">
          <a:xfrm>
            <a:off x="4714655" y="3307559"/>
            <a:ext cx="2647950" cy="2647950"/>
          </a:xfrm>
          <a:prstGeom prst="ellipse">
            <a:avLst/>
          </a:prstGeom>
          <a:solidFill>
            <a:schemeClr val="accent3"/>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0"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lvl="0"/>
            <a:r>
              <a:rPr lang="nl-NL" noProof="0"/>
              <a:t>Klik op het pictogram als u een afbeelding wilt toevoegen</a:t>
            </a:r>
            <a:endParaRPr lang="nl-NL" noProof="0" dirty="0"/>
          </a:p>
        </p:txBody>
      </p:sp>
      <p:sp>
        <p:nvSpPr>
          <p:cNvPr id="11" name="Titel 10"/>
          <p:cNvSpPr>
            <a:spLocks noGrp="1"/>
          </p:cNvSpPr>
          <p:nvPr>
            <p:ph type="title"/>
          </p:nvPr>
        </p:nvSpPr>
        <p:spPr>
          <a:xfrm>
            <a:off x="491642" y="230187"/>
            <a:ext cx="8442796" cy="838800"/>
          </a:xfrm>
        </p:spPr>
        <p:txBody>
          <a:bodyPr/>
          <a:lstStyle/>
          <a:p>
            <a:r>
              <a:rPr lang="nl-NL" dirty="0"/>
              <a:t>Klik om de stijl te bewerken</a:t>
            </a:r>
          </a:p>
        </p:txBody>
      </p:sp>
      <p:sp>
        <p:nvSpPr>
          <p:cNvPr id="14" name="Tijdelijke aanduiding voor tekst 4"/>
          <p:cNvSpPr>
            <a:spLocks noGrp="1"/>
          </p:cNvSpPr>
          <p:nvPr>
            <p:ph type="body" sz="quarter" idx="22"/>
          </p:nvPr>
        </p:nvSpPr>
        <p:spPr bwMode="auto">
          <a:xfrm>
            <a:off x="485775" y="1616400"/>
            <a:ext cx="8447088" cy="371475"/>
          </a:xfrm>
          <a:prstGeom prst="rect">
            <a:avLst/>
          </a:prstGeom>
          <a:noFill/>
          <a:ln>
            <a:noFill/>
          </a:ln>
        </p:spPr>
        <p:txBody>
          <a:bodyPr lIns="36000"/>
          <a:lstStyle>
            <a:lvl1pPr marL="0" indent="0">
              <a:buNone/>
              <a:defRPr>
                <a:solidFill>
                  <a:schemeClr val="bg2"/>
                </a:solidFill>
              </a:defRPr>
            </a:lvl1pPr>
          </a:lstStyle>
          <a:p>
            <a:pPr lvl="0"/>
            <a:r>
              <a:rPr lang="en-US" noProof="0"/>
              <a:t>Click to edit Master text styles</a:t>
            </a:r>
          </a:p>
        </p:txBody>
      </p:sp>
      <p:sp>
        <p:nvSpPr>
          <p:cNvPr id="15" name="Tijdelijke aanduiding voor tekst 4"/>
          <p:cNvSpPr>
            <a:spLocks noGrp="1"/>
          </p:cNvSpPr>
          <p:nvPr>
            <p:ph type="body" sz="quarter" idx="23"/>
          </p:nvPr>
        </p:nvSpPr>
        <p:spPr bwMode="auto">
          <a:xfrm>
            <a:off x="476251" y="2262386"/>
            <a:ext cx="8447087" cy="371475"/>
          </a:xfrm>
          <a:prstGeom prst="rect">
            <a:avLst/>
          </a:prstGeom>
          <a:noFill/>
          <a:ln>
            <a:noFill/>
          </a:ln>
        </p:spPr>
        <p:txBody>
          <a:bodyPr lIns="36000" rIns="90000"/>
          <a:lstStyle>
            <a:lvl1pPr marL="0" indent="0">
              <a:buNone/>
              <a:defRPr>
                <a:solidFill>
                  <a:schemeClr val="bg2"/>
                </a:solidFill>
              </a:defRPr>
            </a:lvl1pPr>
          </a:lstStyle>
          <a:p>
            <a:pPr lvl="0"/>
            <a:r>
              <a:rPr lang="en-US" noProof="0"/>
              <a:t>Click to edit Master text styles</a:t>
            </a:r>
          </a:p>
        </p:txBody>
      </p:sp>
      <p:sp>
        <p:nvSpPr>
          <p:cNvPr id="16" name="Tijdelijke aanduiding voor afbeelding 24"/>
          <p:cNvSpPr>
            <a:spLocks noGrp="1" noChangeAspect="1"/>
          </p:cNvSpPr>
          <p:nvPr>
            <p:ph type="pic" sz="quarter" idx="24"/>
          </p:nvPr>
        </p:nvSpPr>
        <p:spPr>
          <a:xfrm>
            <a:off x="4591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7" name="Tijdelijke aanduiding voor afbeelding 24"/>
          <p:cNvSpPr>
            <a:spLocks noGrp="1" noChangeAspect="1"/>
          </p:cNvSpPr>
          <p:nvPr>
            <p:ph type="pic" sz="quarter" idx="25"/>
          </p:nvPr>
        </p:nvSpPr>
        <p:spPr>
          <a:xfrm>
            <a:off x="6138113"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
        <p:nvSpPr>
          <p:cNvPr id="18" name="Tijdelijke aanduiding voor afbeelding 24"/>
          <p:cNvSpPr>
            <a:spLocks noGrp="1" noChangeAspect="1"/>
          </p:cNvSpPr>
          <p:nvPr>
            <p:ph type="pic" sz="quarter" idx="26"/>
          </p:nvPr>
        </p:nvSpPr>
        <p:spPr>
          <a:xfrm>
            <a:off x="7685112" y="6126565"/>
            <a:ext cx="1248107" cy="607609"/>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en-US" noProof="0"/>
              <a:t>Click icon to add picture</a:t>
            </a:r>
            <a:endParaRPr lang="nl-NL" noProof="0" dirty="0"/>
          </a:p>
        </p:txBody>
      </p:sp>
    </p:spTree>
    <p:extLst>
      <p:ext uri="{BB962C8B-B14F-4D97-AF65-F5344CB8AC3E}">
        <p14:creationId xmlns:p14="http://schemas.microsoft.com/office/powerpoint/2010/main" val="99130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7.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5.jpeg"/><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image" Target="../media/image2.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1.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DF79F721-F5A1-3745-D14D-3A5419E7EBA3}"/>
              </a:ext>
            </a:extLst>
          </p:cNvPr>
          <p:cNvSpPr>
            <a:spLocks noGrp="1"/>
          </p:cNvSpPr>
          <p:nvPr>
            <p:ph type="title"/>
          </p:nvPr>
        </p:nvSpPr>
        <p:spPr bwMode="auto">
          <a:xfrm>
            <a:off x="492125" y="230188"/>
            <a:ext cx="8442325" cy="839787"/>
          </a:xfrm>
          <a:prstGeom prst="rect">
            <a:avLst/>
          </a:prstGeom>
          <a:blipFill dpi="0" rotWithShape="1">
            <a:blip r:embed="rId2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91440" bIns="324000" numCol="1" anchor="t" anchorCtr="0" compatLnSpc="1">
            <a:prstTxWarp prst="textNoShape">
              <a:avLst/>
            </a:prstTxWarp>
            <a:spAutoFit/>
          </a:bodyPr>
          <a:lstStyle/>
          <a:p>
            <a:pPr lvl="0"/>
            <a:r>
              <a:rPr lang="nl-NL" altLang="en-US"/>
              <a:t>Klik om de stijl te bewerken</a:t>
            </a:r>
          </a:p>
        </p:txBody>
      </p:sp>
      <p:sp>
        <p:nvSpPr>
          <p:cNvPr id="1027" name="Tijdelijke aanduiding voor tekst 23">
            <a:extLst>
              <a:ext uri="{FF2B5EF4-FFF2-40B4-BE49-F238E27FC236}">
                <a16:creationId xmlns:a16="http://schemas.microsoft.com/office/drawing/2014/main" id="{E6C932AA-B16A-FDC7-62F4-4695FC33C1BA}"/>
              </a:ext>
            </a:extLst>
          </p:cNvPr>
          <p:cNvSpPr>
            <a:spLocks noGrp="1"/>
          </p:cNvSpPr>
          <p:nvPr>
            <p:ph type="body" idx="1"/>
          </p:nvPr>
        </p:nvSpPr>
        <p:spPr bwMode="auto">
          <a:xfrm>
            <a:off x="420688" y="1843088"/>
            <a:ext cx="85217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modelstijlen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a:p>
            <a:pPr lvl="4"/>
            <a:endParaRPr lang="nl-NL" altLang="en-US"/>
          </a:p>
        </p:txBody>
      </p:sp>
      <p:sp>
        <p:nvSpPr>
          <p:cNvPr id="1028" name="AutoShape 3">
            <a:extLst>
              <a:ext uri="{FF2B5EF4-FFF2-40B4-BE49-F238E27FC236}">
                <a16:creationId xmlns:a16="http://schemas.microsoft.com/office/drawing/2014/main" id="{0367C08C-D7DA-32C8-63D4-C9E39491A9A6}"/>
              </a:ext>
            </a:extLst>
          </p:cNvPr>
          <p:cNvSpPr>
            <a:spLocks noChangeAspect="1" noChangeArrowheads="1" noTextEdit="1"/>
          </p:cNvSpPr>
          <p:nvPr/>
        </p:nvSpPr>
        <p:spPr bwMode="auto">
          <a:xfrm>
            <a:off x="249238" y="3929063"/>
            <a:ext cx="7840662"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L"/>
          </a:p>
        </p:txBody>
      </p:sp>
    </p:spTree>
  </p:cSld>
  <p:clrMap bg1="lt1" tx1="dk1" bg2="lt2" tx2="dk2" accent1="accent1" accent2="accent2" accent3="accent3" accent4="accent4" accent5="accent5" accent6="accent6" hlink="hlink" folHlink="folHlink"/>
  <p:sldLayoutIdLst>
    <p:sldLayoutId id="2147488799" r:id="rId1"/>
    <p:sldLayoutId id="2147488855" r:id="rId2"/>
    <p:sldLayoutId id="2147488800" r:id="rId3"/>
    <p:sldLayoutId id="2147488801" r:id="rId4"/>
    <p:sldLayoutId id="2147488802" r:id="rId5"/>
    <p:sldLayoutId id="2147488803" r:id="rId6"/>
    <p:sldLayoutId id="2147488804" r:id="rId7"/>
    <p:sldLayoutId id="2147488856" r:id="rId8"/>
    <p:sldLayoutId id="2147488805" r:id="rId9"/>
    <p:sldLayoutId id="2147488806" r:id="rId10"/>
    <p:sldLayoutId id="2147488807" r:id="rId11"/>
    <p:sldLayoutId id="2147488808" r:id="rId12"/>
    <p:sldLayoutId id="2147488809" r:id="rId13"/>
    <p:sldLayoutId id="2147488810" r:id="rId14"/>
    <p:sldLayoutId id="2147488811" r:id="rId15"/>
    <p:sldLayoutId id="2147488857" r:id="rId16"/>
    <p:sldLayoutId id="2147488858" r:id="rId17"/>
    <p:sldLayoutId id="2147488812" r:id="rId18"/>
    <p:sldLayoutId id="2147488813" r:id="rId19"/>
    <p:sldLayoutId id="2147488814" r:id="rId20"/>
    <p:sldLayoutId id="2147488815" r:id="rId21"/>
    <p:sldLayoutId id="2147488859" r:id="rId22"/>
    <p:sldLayoutId id="2147488860" r:id="rId23"/>
    <p:sldLayoutId id="2147488816" r:id="rId24"/>
  </p:sldLayoutIdLst>
  <p:txStyles>
    <p:titleStyle>
      <a:lvl1pPr algn="l" rtl="0" eaLnBrk="0" fontAlgn="base" hangingPunct="0">
        <a:lnSpc>
          <a:spcPts val="4000"/>
        </a:lnSpc>
        <a:spcBef>
          <a:spcPct val="0"/>
        </a:spcBef>
        <a:spcAft>
          <a:spcPct val="0"/>
        </a:spcAft>
        <a:defRPr sz="3000" kern="1200">
          <a:solidFill>
            <a:schemeClr val="bg2"/>
          </a:solidFill>
          <a:latin typeface="Verdana" pitchFamily="34" charset="0"/>
          <a:ea typeface="ＭＳ Ｐゴシック" panose="020B0600070205080204" pitchFamily="34" charset="-128"/>
          <a:cs typeface="ＭＳ Ｐゴシック" charset="0"/>
        </a:defRPr>
      </a:lvl1pPr>
      <a:lvl2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2pPr>
      <a:lvl3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3pPr>
      <a:lvl4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4pPr>
      <a:lvl5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eaLnBrk="0" fontAlgn="base" hangingPunct="0">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ＭＳ Ｐゴシック" panose="020B0600070205080204" pitchFamily="34" charset="-128"/>
          <a:cs typeface="ＭＳ Ｐゴシック" charset="0"/>
        </a:defRPr>
      </a:lvl1pPr>
      <a:lvl2pPr marL="982663" indent="-285750" algn="l" rtl="0" eaLnBrk="0" fontAlgn="base" hangingPunct="0">
        <a:lnSpc>
          <a:spcPts val="2500"/>
        </a:lnSpc>
        <a:spcBef>
          <a:spcPts val="1000"/>
        </a:spcBef>
        <a:spcAft>
          <a:spcPct val="0"/>
        </a:spcAft>
        <a:buClr>
          <a:schemeClr val="bg2"/>
        </a:buClr>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2pPr>
      <a:lvl3pPr marL="1879600" indent="-319088" algn="l" rtl="0" eaLnBrk="0" fontAlgn="base" hangingPunct="0">
        <a:lnSpc>
          <a:spcPts val="2500"/>
        </a:lnSpc>
        <a:spcBef>
          <a:spcPts val="1000"/>
        </a:spcBef>
        <a:spcAft>
          <a:spcPct val="0"/>
        </a:spcAft>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3pPr>
      <a:lvl4pPr marL="2692400" indent="-360363" algn="l" rtl="0" eaLnBrk="0" fontAlgn="base" hangingPunct="0">
        <a:lnSpc>
          <a:spcPts val="2500"/>
        </a:lnSpc>
        <a:spcBef>
          <a:spcPct val="20000"/>
        </a:spcBef>
        <a:spcAft>
          <a:spcPct val="0"/>
        </a:spcAft>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4pPr>
      <a:lvl5pPr marL="3405188" indent="-352425" algn="l" rtl="0" eaLnBrk="0" fontAlgn="base" hangingPunct="0">
        <a:lnSpc>
          <a:spcPts val="2500"/>
        </a:lnSpc>
        <a:spcBef>
          <a:spcPct val="20000"/>
        </a:spcBef>
        <a:spcAft>
          <a:spcPct val="0"/>
        </a:spcAft>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AD7AA1C-1B58-CBC1-A109-BCFBF135A63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D7CE4684-5DFA-6572-8112-27B23C1EE065}"/>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FE674E-5ECC-5F86-332D-ADCE9574BB5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1698F60-7465-CD40-BB49-FFB6C95D3186}" type="datetimeFigureOut">
              <a:rPr lang="en-US"/>
              <a:pPr>
                <a:defRPr/>
              </a:pPr>
              <a:t>5/8/2023</a:t>
            </a:fld>
            <a:endParaRPr lang="en-US"/>
          </a:p>
        </p:txBody>
      </p:sp>
      <p:sp>
        <p:nvSpPr>
          <p:cNvPr id="5" name="Footer Placeholder 4">
            <a:extLst>
              <a:ext uri="{FF2B5EF4-FFF2-40B4-BE49-F238E27FC236}">
                <a16:creationId xmlns:a16="http://schemas.microsoft.com/office/drawing/2014/main" id="{DEE86610-4A8B-5F7C-29C0-1D10340F79B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F9D7C97-7484-A234-0F13-105AAF5BBA8D}"/>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0EA8DA7C-7295-EB4F-B412-B74907CA8CE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A0CC830A-ECDA-6E48-8A5B-0401A00C22AF}"/>
              </a:ext>
            </a:extLst>
          </p:cNvPr>
          <p:cNvSpPr>
            <a:spLocks noGrp="1"/>
          </p:cNvSpPr>
          <p:nvPr>
            <p:ph type="title"/>
          </p:nvPr>
        </p:nvSpPr>
        <p:spPr bwMode="auto">
          <a:xfrm>
            <a:off x="1187450" y="1031875"/>
            <a:ext cx="69135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27432" rIns="54864" bIns="27432" numCol="1" anchor="t"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7D605310-11CE-A507-8664-09605D380B6D}"/>
              </a:ext>
            </a:extLst>
          </p:cNvPr>
          <p:cNvSpPr>
            <a:spLocks noGrp="1"/>
          </p:cNvSpPr>
          <p:nvPr>
            <p:ph type="body" idx="1"/>
          </p:nvPr>
        </p:nvSpPr>
        <p:spPr bwMode="auto">
          <a:xfrm>
            <a:off x="1187450" y="2433638"/>
            <a:ext cx="6913563"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27432" rIns="54864" bIns="2743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EDE457-C364-FADA-8BE6-CEB505ADFC8A}"/>
              </a:ext>
            </a:extLst>
          </p:cNvPr>
          <p:cNvSpPr>
            <a:spLocks noGrp="1"/>
          </p:cNvSpPr>
          <p:nvPr>
            <p:ph type="dt" sz="half" idx="2"/>
          </p:nvPr>
        </p:nvSpPr>
        <p:spPr>
          <a:xfrm>
            <a:off x="628650" y="6356350"/>
            <a:ext cx="2057400" cy="365125"/>
          </a:xfrm>
          <a:prstGeom prst="rect">
            <a:avLst/>
          </a:prstGeom>
        </p:spPr>
        <p:txBody>
          <a:bodyPr vert="horz" wrap="square" lIns="54864" tIns="27432" rIns="54864" bIns="27432" numCol="1" anchor="ctr" anchorCtr="0" compatLnSpc="1">
            <a:prstTxWarp prst="textNoShape">
              <a:avLst/>
            </a:prstTxWarp>
          </a:bodyPr>
          <a:lstStyle>
            <a:lvl1pPr defTabSz="912813" eaLnBrk="1" hangingPunct="1">
              <a:spcBef>
                <a:spcPct val="0"/>
              </a:spcBef>
              <a:defRPr sz="1200">
                <a:solidFill>
                  <a:srgbClr val="898989"/>
                </a:solidFill>
                <a:latin typeface="Franklin Gothic Book" pitchFamily="34" charset="0"/>
                <a:ea typeface="ＭＳ Ｐゴシック" pitchFamily="34" charset="-128"/>
              </a:defRPr>
            </a:lvl1pPr>
          </a:lstStyle>
          <a:p>
            <a:pPr>
              <a:defRPr/>
            </a:pPr>
            <a:fld id="{35F75EF7-0C9E-2842-8911-45DB262A4E2C}" type="datetimeFigureOut">
              <a:rPr lang="nl-NL" altLang="en-US"/>
              <a:pPr>
                <a:defRPr/>
              </a:pPr>
              <a:t>8-5-2023</a:t>
            </a:fld>
            <a:endParaRPr lang="nl-NL" altLang="en-US"/>
          </a:p>
        </p:txBody>
      </p:sp>
      <p:sp>
        <p:nvSpPr>
          <p:cNvPr id="5" name="Footer Placeholder 4">
            <a:extLst>
              <a:ext uri="{FF2B5EF4-FFF2-40B4-BE49-F238E27FC236}">
                <a16:creationId xmlns:a16="http://schemas.microsoft.com/office/drawing/2014/main" id="{83F00766-CFCD-7918-E68F-8AB2EAAB6595}"/>
              </a:ext>
            </a:extLst>
          </p:cNvPr>
          <p:cNvSpPr>
            <a:spLocks noGrp="1"/>
          </p:cNvSpPr>
          <p:nvPr>
            <p:ph type="ftr" sz="quarter" idx="3"/>
          </p:nvPr>
        </p:nvSpPr>
        <p:spPr>
          <a:xfrm>
            <a:off x="3028950" y="6356350"/>
            <a:ext cx="3086100" cy="365125"/>
          </a:xfrm>
          <a:prstGeom prst="rect">
            <a:avLst/>
          </a:prstGeom>
        </p:spPr>
        <p:txBody>
          <a:bodyPr vert="horz" lIns="54864" tIns="27432" rIns="54864" bIns="27432" rtlCol="0" anchor="ctr"/>
          <a:lstStyle>
            <a:lvl1pPr algn="ctr" defTabSz="914309" eaLnBrk="1" fontAlgn="auto" hangingPunct="1">
              <a:spcBef>
                <a:spcPts val="0"/>
              </a:spcBef>
              <a:spcAft>
                <a:spcPts val="0"/>
              </a:spcAft>
              <a:defRPr sz="1200">
                <a:solidFill>
                  <a:prstClr val="black">
                    <a:tint val="75000"/>
                  </a:prstClr>
                </a:solidFill>
                <a:latin typeface="Franklin Gothic Book"/>
                <a:ea typeface="+mn-ea"/>
                <a:cs typeface="+mn-cs"/>
              </a:defRPr>
            </a:lvl1pPr>
          </a:lstStyle>
          <a:p>
            <a:pPr>
              <a:defRPr/>
            </a:pPr>
            <a:endParaRPr lang="nl-NL"/>
          </a:p>
        </p:txBody>
      </p:sp>
      <p:sp>
        <p:nvSpPr>
          <p:cNvPr id="6" name="Slide Number Placeholder 5">
            <a:extLst>
              <a:ext uri="{FF2B5EF4-FFF2-40B4-BE49-F238E27FC236}">
                <a16:creationId xmlns:a16="http://schemas.microsoft.com/office/drawing/2014/main" id="{68B4B8E9-5CF1-3CE5-A8D6-34658D4738F3}"/>
              </a:ext>
            </a:extLst>
          </p:cNvPr>
          <p:cNvSpPr>
            <a:spLocks noGrp="1"/>
          </p:cNvSpPr>
          <p:nvPr>
            <p:ph type="sldNum" sz="quarter" idx="4"/>
          </p:nvPr>
        </p:nvSpPr>
        <p:spPr>
          <a:xfrm>
            <a:off x="6457950" y="6356350"/>
            <a:ext cx="2057400" cy="365125"/>
          </a:xfrm>
          <a:prstGeom prst="rect">
            <a:avLst/>
          </a:prstGeom>
        </p:spPr>
        <p:txBody>
          <a:bodyPr vert="horz" wrap="square" lIns="54864" tIns="27432" rIns="54864" bIns="27432" numCol="1" anchor="ctr" anchorCtr="0" compatLnSpc="1">
            <a:prstTxWarp prst="textNoShape">
              <a:avLst/>
            </a:prstTxWarp>
          </a:bodyPr>
          <a:lstStyle>
            <a:lvl1pPr algn="r" defTabSz="912813" eaLnBrk="1" hangingPunct="1">
              <a:defRPr sz="1200">
                <a:solidFill>
                  <a:srgbClr val="898989"/>
                </a:solidFill>
                <a:latin typeface="Franklin Gothic Book" panose="020B0503020102020204" pitchFamily="34" charset="0"/>
              </a:defRPr>
            </a:lvl1pPr>
          </a:lstStyle>
          <a:p>
            <a:pPr>
              <a:defRPr/>
            </a:pPr>
            <a:fld id="{0A524209-4B9A-0D4A-B829-3C80F9C32DC4}" type="slidenum">
              <a:rPr lang="nl-NL" altLang="en-US"/>
              <a:pPr>
                <a:defRPr/>
              </a:pPr>
              <a:t>‹#›</a:t>
            </a:fld>
            <a:endParaRPr lang="nl-NL" altLang="en-US"/>
          </a:p>
        </p:txBody>
      </p:sp>
      <p:pic>
        <p:nvPicPr>
          <p:cNvPr id="3079" name="Picture 14">
            <a:extLst>
              <a:ext uri="{FF2B5EF4-FFF2-40B4-BE49-F238E27FC236}">
                <a16:creationId xmlns:a16="http://schemas.microsoft.com/office/drawing/2014/main" id="{256D3457-C776-D209-4170-D9C1A3DAA71D}"/>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977063" y="280988"/>
            <a:ext cx="18589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Afbeelding 6">
            <a:extLst>
              <a:ext uri="{FF2B5EF4-FFF2-40B4-BE49-F238E27FC236}">
                <a16:creationId xmlns:a16="http://schemas.microsoft.com/office/drawing/2014/main" id="{E0175082-605C-D52A-9087-95933B18E5B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280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861" r:id="rId1"/>
    <p:sldLayoutId id="2147488862" r:id="rId2"/>
    <p:sldLayoutId id="2147488863" r:id="rId3"/>
    <p:sldLayoutId id="2147488864" r:id="rId4"/>
    <p:sldLayoutId id="2147488865" r:id="rId5"/>
    <p:sldLayoutId id="2147488866" r:id="rId6"/>
    <p:sldLayoutId id="2147488867" r:id="rId7"/>
    <p:sldLayoutId id="2147488868" r:id="rId8"/>
    <p:sldLayoutId id="2147488869" r:id="rId9"/>
    <p:sldLayoutId id="2147488870" r:id="rId10"/>
    <p:sldLayoutId id="2147488871" r:id="rId11"/>
    <p:sldLayoutId id="2147488872" r:id="rId12"/>
    <p:sldLayoutId id="2147488873" r:id="rId13"/>
    <p:sldLayoutId id="2147488874" r:id="rId14"/>
    <p:sldLayoutId id="2147488875" r:id="rId15"/>
    <p:sldLayoutId id="2147488876" r:id="rId16"/>
  </p:sldLayoutIdLst>
  <p:txStyles>
    <p:titleStyle>
      <a:lvl1pPr algn="l" defTabSz="912813" rtl="0" eaLnBrk="0" fontAlgn="base" hangingPunct="0">
        <a:lnSpc>
          <a:spcPct val="90000"/>
        </a:lnSpc>
        <a:spcBef>
          <a:spcPct val="0"/>
        </a:spcBef>
        <a:spcAft>
          <a:spcPct val="0"/>
        </a:spcAft>
        <a:defRPr sz="3600" kern="1200">
          <a:solidFill>
            <a:schemeClr val="tx1"/>
          </a:solidFill>
          <a:latin typeface="Franklin Gothic Book" panose="020B0503020102020204" pitchFamily="34" charset="0"/>
          <a:ea typeface="ＭＳ Ｐゴシック" panose="020B0600070205080204" pitchFamily="34" charset="-128"/>
          <a:cs typeface="+mj-cs"/>
        </a:defRPr>
      </a:lvl1pPr>
      <a:lvl2pPr algn="l" defTabSz="912813" rtl="0" eaLnBrk="0" fontAlgn="base" hangingPunct="0">
        <a:lnSpc>
          <a:spcPct val="90000"/>
        </a:lnSpc>
        <a:spcBef>
          <a:spcPct val="0"/>
        </a:spcBef>
        <a:spcAft>
          <a:spcPct val="0"/>
        </a:spcAft>
        <a:defRPr sz="3600">
          <a:solidFill>
            <a:schemeClr val="tx1"/>
          </a:solidFill>
          <a:latin typeface="Franklin Gothic Book" pitchFamily="34" charset="0"/>
          <a:ea typeface="ＭＳ Ｐゴシック" panose="020B0600070205080204" pitchFamily="34" charset="-128"/>
        </a:defRPr>
      </a:lvl2pPr>
      <a:lvl3pPr algn="l" defTabSz="912813" rtl="0" eaLnBrk="0" fontAlgn="base" hangingPunct="0">
        <a:lnSpc>
          <a:spcPct val="90000"/>
        </a:lnSpc>
        <a:spcBef>
          <a:spcPct val="0"/>
        </a:spcBef>
        <a:spcAft>
          <a:spcPct val="0"/>
        </a:spcAft>
        <a:defRPr sz="3600">
          <a:solidFill>
            <a:schemeClr val="tx1"/>
          </a:solidFill>
          <a:latin typeface="Franklin Gothic Book" pitchFamily="34" charset="0"/>
          <a:ea typeface="ＭＳ Ｐゴシック" panose="020B0600070205080204" pitchFamily="34" charset="-128"/>
        </a:defRPr>
      </a:lvl3pPr>
      <a:lvl4pPr algn="l" defTabSz="912813" rtl="0" eaLnBrk="0" fontAlgn="base" hangingPunct="0">
        <a:lnSpc>
          <a:spcPct val="90000"/>
        </a:lnSpc>
        <a:spcBef>
          <a:spcPct val="0"/>
        </a:spcBef>
        <a:spcAft>
          <a:spcPct val="0"/>
        </a:spcAft>
        <a:defRPr sz="3600">
          <a:solidFill>
            <a:schemeClr val="tx1"/>
          </a:solidFill>
          <a:latin typeface="Franklin Gothic Book" pitchFamily="34" charset="0"/>
          <a:ea typeface="ＭＳ Ｐゴシック" panose="020B0600070205080204" pitchFamily="34" charset="-128"/>
        </a:defRPr>
      </a:lvl4pPr>
      <a:lvl5pPr algn="l" defTabSz="912813" rtl="0" eaLnBrk="0" fontAlgn="base" hangingPunct="0">
        <a:lnSpc>
          <a:spcPct val="90000"/>
        </a:lnSpc>
        <a:spcBef>
          <a:spcPct val="0"/>
        </a:spcBef>
        <a:spcAft>
          <a:spcPct val="0"/>
        </a:spcAft>
        <a:defRPr sz="3600">
          <a:solidFill>
            <a:schemeClr val="tx1"/>
          </a:solidFill>
          <a:latin typeface="Franklin Gothic Book" pitchFamily="34" charset="0"/>
          <a:ea typeface="ＭＳ Ｐゴシック" panose="020B0600070205080204" pitchFamily="34" charset="-128"/>
        </a:defRPr>
      </a:lvl5pPr>
      <a:lvl6pPr marL="457200" algn="l" defTabSz="912813" rtl="0" fontAlgn="base">
        <a:lnSpc>
          <a:spcPct val="90000"/>
        </a:lnSpc>
        <a:spcBef>
          <a:spcPct val="0"/>
        </a:spcBef>
        <a:spcAft>
          <a:spcPct val="0"/>
        </a:spcAft>
        <a:defRPr sz="3600">
          <a:solidFill>
            <a:schemeClr val="tx1"/>
          </a:solidFill>
          <a:latin typeface="Franklin Gothic Book" pitchFamily="34" charset="0"/>
        </a:defRPr>
      </a:lvl6pPr>
      <a:lvl7pPr marL="914400" algn="l" defTabSz="912813" rtl="0" fontAlgn="base">
        <a:lnSpc>
          <a:spcPct val="90000"/>
        </a:lnSpc>
        <a:spcBef>
          <a:spcPct val="0"/>
        </a:spcBef>
        <a:spcAft>
          <a:spcPct val="0"/>
        </a:spcAft>
        <a:defRPr sz="3600">
          <a:solidFill>
            <a:schemeClr val="tx1"/>
          </a:solidFill>
          <a:latin typeface="Franklin Gothic Book" pitchFamily="34" charset="0"/>
        </a:defRPr>
      </a:lvl7pPr>
      <a:lvl8pPr marL="1371600" algn="l" defTabSz="912813" rtl="0" fontAlgn="base">
        <a:lnSpc>
          <a:spcPct val="90000"/>
        </a:lnSpc>
        <a:spcBef>
          <a:spcPct val="0"/>
        </a:spcBef>
        <a:spcAft>
          <a:spcPct val="0"/>
        </a:spcAft>
        <a:defRPr sz="3600">
          <a:solidFill>
            <a:schemeClr val="tx1"/>
          </a:solidFill>
          <a:latin typeface="Franklin Gothic Book" pitchFamily="34" charset="0"/>
        </a:defRPr>
      </a:lvl8pPr>
      <a:lvl9pPr marL="1828800" algn="l" defTabSz="912813" rtl="0" fontAlgn="base">
        <a:lnSpc>
          <a:spcPct val="90000"/>
        </a:lnSpc>
        <a:spcBef>
          <a:spcPct val="0"/>
        </a:spcBef>
        <a:spcAft>
          <a:spcPct val="0"/>
        </a:spcAft>
        <a:defRPr sz="3600">
          <a:solidFill>
            <a:schemeClr val="tx1"/>
          </a:solidFill>
          <a:latin typeface="Franklin Gothic Book" pitchFamily="34" charset="0"/>
        </a:defRPr>
      </a:lvl9pPr>
    </p:titleStyle>
    <p:bodyStyle>
      <a:lvl1pPr marL="342900" indent="-342900" algn="l" defTabSz="912813" rtl="0" eaLnBrk="0" fontAlgn="base" hangingPunct="0">
        <a:lnSpc>
          <a:spcPct val="90000"/>
        </a:lnSpc>
        <a:spcBef>
          <a:spcPts val="1000"/>
        </a:spcBef>
        <a:spcAft>
          <a:spcPct val="0"/>
        </a:spcAft>
        <a:buFont typeface="Arial" panose="020B0604020202020204" pitchFamily="34" charset="0"/>
        <a:defRPr sz="1900" kern="1200">
          <a:solidFill>
            <a:schemeClr val="tx1"/>
          </a:solidFill>
          <a:latin typeface="Franklin Gothic Book" panose="020B0503020102020204" pitchFamily="34" charset="0"/>
          <a:ea typeface="ＭＳ Ｐゴシック" panose="020B0600070205080204" pitchFamily="34" charset="-128"/>
          <a:cs typeface="+mn-cs"/>
        </a:defRPr>
      </a:lvl1pPr>
      <a:lvl2pPr marL="742950" indent="-969963"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Franklin Gothic Book" panose="020B0503020102020204" pitchFamily="34" charset="0"/>
          <a:ea typeface="ＭＳ Ｐゴシック" panose="020B0600070205080204" pitchFamily="34" charset="-128"/>
          <a:cs typeface="+mn-cs"/>
        </a:defRPr>
      </a:lvl2pPr>
      <a:lvl3pPr marL="684213" indent="-227013"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Franklin Gothic Book" panose="020B0503020102020204" pitchFamily="34" charset="0"/>
          <a:ea typeface="ＭＳ Ｐゴシック" panose="020B0600070205080204" pitchFamily="34" charset="-128"/>
          <a:cs typeface="+mn-cs"/>
        </a:defRPr>
      </a:lvl3pPr>
      <a:lvl4pPr marL="1141413" indent="-227013"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Franklin Gothic Book" panose="020B0503020102020204" pitchFamily="34" charset="0"/>
          <a:ea typeface="ＭＳ Ｐゴシック" panose="020B0600070205080204" pitchFamily="34" charset="-128"/>
          <a:cs typeface="+mn-cs"/>
        </a:defRPr>
      </a:lvl4pPr>
      <a:lvl5pPr marL="1600200" indent="-227013"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Franklin Gothic Book" panose="020B0503020102020204" pitchFamily="34" charset="0"/>
          <a:ea typeface="ＭＳ Ｐゴシック" panose="020B0600070205080204" pitchFamily="34" charset="-128"/>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4098" name="Tijdelijke aanduiding voor titel 1">
            <a:extLst>
              <a:ext uri="{FF2B5EF4-FFF2-40B4-BE49-F238E27FC236}">
                <a16:creationId xmlns:a16="http://schemas.microsoft.com/office/drawing/2014/main" id="{67D02252-077A-1BDE-01AB-710E2EE10FE8}"/>
              </a:ext>
            </a:extLst>
          </p:cNvPr>
          <p:cNvSpPr>
            <a:spLocks noGrp="1"/>
          </p:cNvSpPr>
          <p:nvPr>
            <p:ph type="title"/>
          </p:nvPr>
        </p:nvSpPr>
        <p:spPr bwMode="auto">
          <a:xfrm>
            <a:off x="492125" y="230188"/>
            <a:ext cx="8442325" cy="839787"/>
          </a:xfrm>
          <a:prstGeom prst="rect">
            <a:avLst/>
          </a:prstGeom>
          <a:blipFill dpi="0" rotWithShape="1">
            <a:blip r:embed="rId2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91440" bIns="324000" numCol="1" anchor="t" anchorCtr="0" compatLnSpc="1">
            <a:prstTxWarp prst="textNoShape">
              <a:avLst/>
            </a:prstTxWarp>
            <a:spAutoFit/>
          </a:bodyPr>
          <a:lstStyle/>
          <a:p>
            <a:pPr lvl="0"/>
            <a:r>
              <a:rPr lang="nl-NL" altLang="en-US"/>
              <a:t>Klik om de stijl te bewerken</a:t>
            </a:r>
          </a:p>
        </p:txBody>
      </p:sp>
      <p:sp>
        <p:nvSpPr>
          <p:cNvPr id="4099" name="Tijdelijke aanduiding voor tekst 23">
            <a:extLst>
              <a:ext uri="{FF2B5EF4-FFF2-40B4-BE49-F238E27FC236}">
                <a16:creationId xmlns:a16="http://schemas.microsoft.com/office/drawing/2014/main" id="{4F33859E-24E4-940B-6ED8-3422B02C3B08}"/>
              </a:ext>
            </a:extLst>
          </p:cNvPr>
          <p:cNvSpPr>
            <a:spLocks noGrp="1"/>
          </p:cNvSpPr>
          <p:nvPr>
            <p:ph type="body" idx="1"/>
          </p:nvPr>
        </p:nvSpPr>
        <p:spPr bwMode="auto">
          <a:xfrm>
            <a:off x="420688" y="1843088"/>
            <a:ext cx="85217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modelstijlen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a:p>
            <a:pPr lvl="4"/>
            <a:endParaRPr lang="nl-NL" altLang="en-US"/>
          </a:p>
        </p:txBody>
      </p:sp>
      <p:sp>
        <p:nvSpPr>
          <p:cNvPr id="4100" name="AutoShape 3">
            <a:extLst>
              <a:ext uri="{FF2B5EF4-FFF2-40B4-BE49-F238E27FC236}">
                <a16:creationId xmlns:a16="http://schemas.microsoft.com/office/drawing/2014/main" id="{2879AA9A-8BAE-F519-2FFE-F34439EEAA5D}"/>
              </a:ext>
            </a:extLst>
          </p:cNvPr>
          <p:cNvSpPr>
            <a:spLocks noChangeAspect="1" noChangeArrowheads="1" noTextEdit="1"/>
          </p:cNvSpPr>
          <p:nvPr/>
        </p:nvSpPr>
        <p:spPr bwMode="auto">
          <a:xfrm>
            <a:off x="249238" y="3929063"/>
            <a:ext cx="7840662"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L"/>
          </a:p>
        </p:txBody>
      </p:sp>
      <p:pic>
        <p:nvPicPr>
          <p:cNvPr id="4101" name="Bildobjekt 1">
            <a:extLst>
              <a:ext uri="{FF2B5EF4-FFF2-40B4-BE49-F238E27FC236}">
                <a16:creationId xmlns:a16="http://schemas.microsoft.com/office/drawing/2014/main" id="{6CCA951E-61BD-EC3F-7707-497ECA291CE1}"/>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4656138" y="6092825"/>
            <a:ext cx="4357687"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828" r:id="rId1"/>
    <p:sldLayoutId id="2147488877" r:id="rId2"/>
    <p:sldLayoutId id="2147488829" r:id="rId3"/>
    <p:sldLayoutId id="2147488830" r:id="rId4"/>
    <p:sldLayoutId id="2147488831" r:id="rId5"/>
    <p:sldLayoutId id="2147488832" r:id="rId6"/>
    <p:sldLayoutId id="2147488833" r:id="rId7"/>
    <p:sldLayoutId id="2147488878" r:id="rId8"/>
    <p:sldLayoutId id="2147488834" r:id="rId9"/>
    <p:sldLayoutId id="2147488835" r:id="rId10"/>
    <p:sldLayoutId id="2147488836" r:id="rId11"/>
    <p:sldLayoutId id="2147488837" r:id="rId12"/>
    <p:sldLayoutId id="2147488838" r:id="rId13"/>
    <p:sldLayoutId id="2147488839" r:id="rId14"/>
    <p:sldLayoutId id="2147488840" r:id="rId15"/>
    <p:sldLayoutId id="2147488879" r:id="rId16"/>
    <p:sldLayoutId id="2147488880" r:id="rId17"/>
    <p:sldLayoutId id="2147488881" r:id="rId18"/>
    <p:sldLayoutId id="2147488882" r:id="rId19"/>
    <p:sldLayoutId id="2147488841" r:id="rId20"/>
    <p:sldLayoutId id="2147488842" r:id="rId21"/>
  </p:sldLayoutIdLst>
  <p:txStyles>
    <p:titleStyle>
      <a:lvl1pPr algn="l" rtl="0" eaLnBrk="0" fontAlgn="base" hangingPunct="0">
        <a:lnSpc>
          <a:spcPts val="4000"/>
        </a:lnSpc>
        <a:spcBef>
          <a:spcPct val="0"/>
        </a:spcBef>
        <a:spcAft>
          <a:spcPct val="0"/>
        </a:spcAft>
        <a:defRPr sz="3000" kern="1200">
          <a:solidFill>
            <a:schemeClr val="bg2"/>
          </a:solidFill>
          <a:latin typeface="Verdana" pitchFamily="34" charset="0"/>
          <a:ea typeface="ＭＳ Ｐゴシック" panose="020B0600070205080204" pitchFamily="34" charset="-128"/>
          <a:cs typeface="ＭＳ Ｐゴシック" charset="0"/>
        </a:defRPr>
      </a:lvl1pPr>
      <a:lvl2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2pPr>
      <a:lvl3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3pPr>
      <a:lvl4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4pPr>
      <a:lvl5pPr algn="l" rtl="0" eaLnBrk="0" fontAlgn="base" hangingPunct="0">
        <a:lnSpc>
          <a:spcPts val="4000"/>
        </a:lnSpc>
        <a:spcBef>
          <a:spcPct val="0"/>
        </a:spcBef>
        <a:spcAft>
          <a:spcPct val="0"/>
        </a:spcAft>
        <a:defRPr sz="3000">
          <a:solidFill>
            <a:schemeClr val="bg2"/>
          </a:solidFill>
          <a:latin typeface="Verdana" pitchFamily="34" charset="0"/>
          <a:ea typeface="ＭＳ Ｐゴシック" panose="020B0600070205080204" pitchFamily="34" charset="-128"/>
          <a:cs typeface="ＭＳ Ｐゴシック"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eaLnBrk="0" fontAlgn="base" hangingPunct="0">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ＭＳ Ｐゴシック" panose="020B0600070205080204" pitchFamily="34" charset="-128"/>
          <a:cs typeface="ＭＳ Ｐゴシック" charset="0"/>
        </a:defRPr>
      </a:lvl1pPr>
      <a:lvl2pPr marL="982663" indent="-285750" algn="l" rtl="0" eaLnBrk="0" fontAlgn="base" hangingPunct="0">
        <a:lnSpc>
          <a:spcPts val="2500"/>
        </a:lnSpc>
        <a:spcBef>
          <a:spcPts val="1000"/>
        </a:spcBef>
        <a:spcAft>
          <a:spcPct val="0"/>
        </a:spcAft>
        <a:buClr>
          <a:schemeClr val="bg2"/>
        </a:buClr>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2pPr>
      <a:lvl3pPr marL="1879600" indent="-319088" algn="l" rtl="0" eaLnBrk="0" fontAlgn="base" hangingPunct="0">
        <a:lnSpc>
          <a:spcPts val="2500"/>
        </a:lnSpc>
        <a:spcBef>
          <a:spcPts val="1000"/>
        </a:spcBef>
        <a:spcAft>
          <a:spcPct val="0"/>
        </a:spcAft>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3pPr>
      <a:lvl4pPr marL="2692400" indent="-360363" algn="l" rtl="0" eaLnBrk="0" fontAlgn="base" hangingPunct="0">
        <a:lnSpc>
          <a:spcPts val="2500"/>
        </a:lnSpc>
        <a:spcBef>
          <a:spcPct val="20000"/>
        </a:spcBef>
        <a:spcAft>
          <a:spcPct val="0"/>
        </a:spcAft>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4pPr>
      <a:lvl5pPr marL="3405188" indent="-352425" algn="l" rtl="0" eaLnBrk="0" fontAlgn="base" hangingPunct="0">
        <a:lnSpc>
          <a:spcPts val="2500"/>
        </a:lnSpc>
        <a:spcBef>
          <a:spcPct val="20000"/>
        </a:spcBef>
        <a:spcAft>
          <a:spcPct val="0"/>
        </a:spcAft>
        <a:buSzPct val="115000"/>
        <a:buFont typeface="Verdana" panose="020B0604030504040204" pitchFamily="34" charset="0"/>
        <a:buChar char="●"/>
        <a:defRPr sz="2200" kern="1200">
          <a:solidFill>
            <a:schemeClr val="bg2"/>
          </a:solidFill>
          <a:latin typeface="Verdana" pitchFamily="34" charset="0"/>
          <a:ea typeface="ＭＳ Ｐゴシック"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6BAB777E-A639-A25B-939D-8F3AD2ED64A8}"/>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p>
        </p:txBody>
      </p:sp>
      <p:sp>
        <p:nvSpPr>
          <p:cNvPr id="6147" name="Text Placeholder 2">
            <a:extLst>
              <a:ext uri="{FF2B5EF4-FFF2-40B4-BE49-F238E27FC236}">
                <a16:creationId xmlns:a16="http://schemas.microsoft.com/office/drawing/2014/main" id="{347ADCDA-3742-DC95-27AB-AA5C4C98E240}"/>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
        <p:nvSpPr>
          <p:cNvPr id="4" name="Date Placeholder 3">
            <a:extLst>
              <a:ext uri="{FF2B5EF4-FFF2-40B4-BE49-F238E27FC236}">
                <a16:creationId xmlns:a16="http://schemas.microsoft.com/office/drawing/2014/main" id="{CF6F6A2C-656B-CAEE-9E02-A89A4FE6DFA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6BCB920-4AD6-4021-8499-11FCC4CF2FDE}" type="datetime1">
              <a:rPr lang="en-GB"/>
              <a:pPr>
                <a:defRPr/>
              </a:pPr>
              <a:t>08/05/2023</a:t>
            </a:fld>
            <a:endParaRPr lang="en-GB"/>
          </a:p>
        </p:txBody>
      </p:sp>
      <p:sp>
        <p:nvSpPr>
          <p:cNvPr id="5" name="Footer Placeholder 4">
            <a:extLst>
              <a:ext uri="{FF2B5EF4-FFF2-40B4-BE49-F238E27FC236}">
                <a16:creationId xmlns:a16="http://schemas.microsoft.com/office/drawing/2014/main" id="{5E54E7C9-AD99-F5B6-28B0-9D850C5049D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4FB01226-8F40-D9E7-458D-89BFDFEB8A1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419B8E6-87AC-3940-B7FC-99C22B2FD8E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844" r:id="rId1"/>
    <p:sldLayoutId id="2147488845" r:id="rId2"/>
    <p:sldLayoutId id="2147488846" r:id="rId3"/>
    <p:sldLayoutId id="2147488847" r:id="rId4"/>
    <p:sldLayoutId id="2147488848" r:id="rId5"/>
    <p:sldLayoutId id="2147488849" r:id="rId6"/>
    <p:sldLayoutId id="2147488850" r:id="rId7"/>
    <p:sldLayoutId id="2147488851" r:id="rId8"/>
    <p:sldLayoutId id="2147488852" r:id="rId9"/>
    <p:sldLayoutId id="2147488853" r:id="rId10"/>
    <p:sldLayoutId id="2147488854" r:id="rId11"/>
    <p:sldLayoutId id="2147488893" r:id="rId12"/>
    <p:sldLayoutId id="2147488894" r:id="rId13"/>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1.bin"/><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3.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67.png"/><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8.png"/><Relationship Id="rId18" Type="http://schemas.openxmlformats.org/officeDocument/2006/relationships/image" Target="../media/image75.png"/><Relationship Id="rId3" Type="http://schemas.openxmlformats.org/officeDocument/2006/relationships/image" Target="../media/image55.png"/><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image" Target="../media/image74.png"/><Relationship Id="rId16" Type="http://schemas.openxmlformats.org/officeDocument/2006/relationships/image" Target="../media/image69.png"/><Relationship Id="rId1" Type="http://schemas.openxmlformats.org/officeDocument/2006/relationships/slideLayout" Target="../slideLayouts/slideLayout59.xml"/><Relationship Id="rId6" Type="http://schemas.openxmlformats.org/officeDocument/2006/relationships/image" Target="../media/image63.png"/><Relationship Id="rId11" Type="http://schemas.openxmlformats.org/officeDocument/2006/relationships/image" Target="../media/image59.png"/><Relationship Id="rId5" Type="http://schemas.openxmlformats.org/officeDocument/2006/relationships/image" Target="../media/image57.png"/><Relationship Id="rId15" Type="http://schemas.openxmlformats.org/officeDocument/2006/relationships/image" Target="../media/image61.png"/><Relationship Id="rId10" Type="http://schemas.openxmlformats.org/officeDocument/2006/relationships/image" Target="../media/image66.png"/><Relationship Id="rId19" Type="http://schemas.openxmlformats.org/officeDocument/2006/relationships/image" Target="../media/image76.png"/><Relationship Id="rId4" Type="http://schemas.openxmlformats.org/officeDocument/2006/relationships/image" Target="../media/image56.png"/><Relationship Id="rId9" Type="http://schemas.openxmlformats.org/officeDocument/2006/relationships/image" Target="../media/image65.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78.JP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78.xml"/><Relationship Id="rId5" Type="http://schemas.openxmlformats.org/officeDocument/2006/relationships/comments" Target="../comments/comment1.xml"/><Relationship Id="rId4" Type="http://schemas.openxmlformats.org/officeDocument/2006/relationships/image" Target="../media/image78.JP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85.xml"/><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5.xml"/><Relationship Id="rId5" Type="http://schemas.openxmlformats.org/officeDocument/2006/relationships/image" Target="../media/image99.png"/><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78.JP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image" Target="../media/image78.JP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76.xml"/><Relationship Id="rId4" Type="http://schemas.openxmlformats.org/officeDocument/2006/relationships/image" Target="../media/image78.JP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2.xml"/><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el 2">
            <a:extLst>
              <a:ext uri="{FF2B5EF4-FFF2-40B4-BE49-F238E27FC236}">
                <a16:creationId xmlns:a16="http://schemas.microsoft.com/office/drawing/2014/main" id="{FC80DB17-B1E2-B27A-22C7-702C3CDF30A3}"/>
              </a:ext>
            </a:extLst>
          </p:cNvPr>
          <p:cNvSpPr>
            <a:spLocks noGrp="1"/>
          </p:cNvSpPr>
          <p:nvPr>
            <p:ph type="title"/>
          </p:nvPr>
        </p:nvSpPr>
        <p:spPr>
          <a:xfrm>
            <a:off x="314325" y="390525"/>
            <a:ext cx="8443913" cy="3462894"/>
          </a:xfrm>
          <a:ln>
            <a:solidFill>
              <a:schemeClr val="tx2">
                <a:lumMod val="50000"/>
              </a:schemeClr>
            </a:solidFill>
          </a:ln>
        </p:spPr>
        <p:txBody>
          <a:bodyPr/>
          <a:lstStyle/>
          <a:p>
            <a:pPr algn="ctr">
              <a:lnSpc>
                <a:spcPct val="150000"/>
              </a:lnSpc>
              <a:defRPr/>
            </a:pPr>
            <a:r>
              <a:rPr lang="en-GB">
                <a:solidFill>
                  <a:schemeClr val="tx2">
                    <a:lumMod val="50000"/>
                  </a:schemeClr>
                </a:solidFill>
              </a:rPr>
              <a:t>Learning our way out of systemic global dysfunction: rethinking STEM education in the Capitalocene</a:t>
            </a:r>
            <a:br>
              <a:rPr lang="en-GB" sz="1600">
                <a:solidFill>
                  <a:schemeClr val="tx2">
                    <a:lumMod val="50000"/>
                  </a:schemeClr>
                </a:solidFill>
              </a:rPr>
            </a:br>
            <a:r>
              <a:rPr lang="en-GB" sz="1600">
                <a:solidFill>
                  <a:schemeClr val="tx2">
                    <a:lumMod val="50000"/>
                  </a:schemeClr>
                </a:solidFill>
              </a:rPr>
              <a:t>Arjen Wals, Wageningen University/NMBU/UNESCO </a:t>
            </a:r>
            <a:br>
              <a:rPr lang="en-GB" sz="1600">
                <a:solidFill>
                  <a:schemeClr val="tx2">
                    <a:lumMod val="50000"/>
                  </a:schemeClr>
                </a:solidFill>
              </a:rPr>
            </a:br>
            <a:r>
              <a:rPr lang="en-GB" sz="1400">
                <a:solidFill>
                  <a:schemeClr val="tx2">
                    <a:lumMod val="50000"/>
                  </a:schemeClr>
                </a:solidFill>
              </a:rPr>
              <a:t>Keynote ETE IV: STEM &amp; Open Schooling for Sustainability Education Conference</a:t>
            </a:r>
            <a:br>
              <a:rPr lang="en-GB" sz="1400">
                <a:solidFill>
                  <a:schemeClr val="tx2">
                    <a:lumMod val="50000"/>
                  </a:schemeClr>
                </a:solidFill>
              </a:rPr>
            </a:br>
            <a:r>
              <a:rPr lang="en-GB" sz="1400">
                <a:solidFill>
                  <a:schemeClr val="tx2">
                    <a:lumMod val="50000"/>
                  </a:schemeClr>
                </a:solidFill>
              </a:rPr>
              <a:t>Naturalis, Leiden May 11, 2023</a:t>
            </a:r>
            <a:endParaRPr lang="nl-NL" altLang="en-US" sz="1400" dirty="0">
              <a:solidFill>
                <a:schemeClr val="tx2">
                  <a:lumMod val="50000"/>
                </a:schemeClr>
              </a:solidFill>
            </a:endParaRPr>
          </a:p>
        </p:txBody>
      </p:sp>
      <p:pic>
        <p:nvPicPr>
          <p:cNvPr id="50179" name="Picture Placeholder 2">
            <a:extLst>
              <a:ext uri="{FF2B5EF4-FFF2-40B4-BE49-F238E27FC236}">
                <a16:creationId xmlns:a16="http://schemas.microsoft.com/office/drawing/2014/main" id="{779961E3-6784-0326-20F1-DF9776FA4C2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46500"/>
            <a:ext cx="30099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Placeholder 2">
            <a:extLst>
              <a:ext uri="{FF2B5EF4-FFF2-40B4-BE49-F238E27FC236}">
                <a16:creationId xmlns:a16="http://schemas.microsoft.com/office/drawing/2014/main" id="{2C9AB66B-E9F2-E21D-48DD-19FEDF7FC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4076700"/>
            <a:ext cx="20447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Content Placeholder 3">
            <a:extLst>
              <a:ext uri="{FF2B5EF4-FFF2-40B4-BE49-F238E27FC236}">
                <a16:creationId xmlns:a16="http://schemas.microsoft.com/office/drawing/2014/main" id="{F7A5B1FE-E7B8-2536-9B3A-450319260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52900"/>
            <a:ext cx="19812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Placeholder 3">
            <a:extLst>
              <a:ext uri="{FF2B5EF4-FFF2-40B4-BE49-F238E27FC236}">
                <a16:creationId xmlns:a16="http://schemas.microsoft.com/office/drawing/2014/main" id="{730AB012-8DAE-A14D-9DA5-0C37455B6862}"/>
              </a:ext>
            </a:extLst>
          </p:cNvPr>
          <p:cNvPicPr>
            <a:picLocks noGrp="1" noChangeAspect="1" noChangeArrowheads="1"/>
          </p:cNvPicPr>
          <p:nvPr>
            <p:ph type="pic" sz="quarter" idx="19"/>
          </p:nvPr>
        </p:nvPicPr>
        <p:blipFill>
          <a:blip r:embed="rId6">
            <a:extLst>
              <a:ext uri="{28A0092B-C50C-407E-A947-70E740481C1C}">
                <a14:useLocalDpi xmlns:a14="http://schemas.microsoft.com/office/drawing/2010/main" val="0"/>
              </a:ext>
            </a:extLst>
          </a:blip>
          <a:srcRect/>
          <a:stretch>
            <a:fillRect/>
          </a:stretch>
        </p:blipFill>
        <p:spPr>
          <a:xfrm>
            <a:off x="6426200" y="4127500"/>
            <a:ext cx="2057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0183" name="Picture 2">
            <a:extLst>
              <a:ext uri="{FF2B5EF4-FFF2-40B4-BE49-F238E27FC236}">
                <a16:creationId xmlns:a16="http://schemas.microsoft.com/office/drawing/2014/main" id="{28162F1D-3A2D-A215-9F0A-A95DE8FC9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0975" y="6138863"/>
            <a:ext cx="2501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C0FCE68-DB67-6A86-8A7D-D088E764D822}"/>
              </a:ext>
            </a:extLst>
          </p:cNvPr>
          <p:cNvGrpSpPr/>
          <p:nvPr/>
        </p:nvGrpSpPr>
        <p:grpSpPr>
          <a:xfrm>
            <a:off x="19050" y="-459432"/>
            <a:ext cx="9124950" cy="6532562"/>
            <a:chOff x="23532" y="26985"/>
            <a:chExt cx="9124950" cy="6532562"/>
          </a:xfrm>
        </p:grpSpPr>
        <p:pic>
          <p:nvPicPr>
            <p:cNvPr id="64514" name="Picture 3">
              <a:extLst>
                <a:ext uri="{FF2B5EF4-FFF2-40B4-BE49-F238E27FC236}">
                  <a16:creationId xmlns:a16="http://schemas.microsoft.com/office/drawing/2014/main" id="{12E367F1-91EF-FE90-E662-91E667377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2" y="26985"/>
              <a:ext cx="9124950" cy="653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63F882C1-4B86-594D-1BA6-A4970FCD4BBF}"/>
                </a:ext>
              </a:extLst>
            </p:cNvPr>
            <p:cNvSpPr txBox="1"/>
            <p:nvPr/>
          </p:nvSpPr>
          <p:spPr>
            <a:xfrm>
              <a:off x="755650" y="2565400"/>
              <a:ext cx="2063750" cy="550863"/>
            </a:xfrm>
            <a:prstGeom prst="rect">
              <a:avLst/>
            </a:prstGeom>
            <a:solidFill>
              <a:schemeClr val="accent3"/>
            </a:solidFill>
          </p:spPr>
          <p:txBody>
            <a:bodyPr wrap="none">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A clear problem with</a:t>
              </a:r>
            </a:p>
            <a:p>
              <a:pPr>
                <a:lnSpc>
                  <a:spcPts val="1800"/>
                </a:lnSpc>
                <a:defRPr/>
              </a:pPr>
              <a:r>
                <a:rPr lang="en-US" sz="1400" dirty="0">
                  <a:solidFill>
                    <a:srgbClr val="005172"/>
                  </a:solidFill>
                  <a:latin typeface="Verdana" pitchFamily="34" charset="0"/>
                  <a:ea typeface="ＭＳ Ｐゴシック" charset="0"/>
                  <a:cs typeface="ＭＳ Ｐゴシック" charset="0"/>
                </a:rPr>
                <a:t>a clear solution</a:t>
              </a:r>
            </a:p>
          </p:txBody>
        </p:sp>
        <p:sp>
          <p:nvSpPr>
            <p:cNvPr id="4" name="TextBox 3">
              <a:extLst>
                <a:ext uri="{FF2B5EF4-FFF2-40B4-BE49-F238E27FC236}">
                  <a16:creationId xmlns:a16="http://schemas.microsoft.com/office/drawing/2014/main" id="{D2FE9894-64CC-4B9F-D86A-7FB90600887B}"/>
                </a:ext>
              </a:extLst>
            </p:cNvPr>
            <p:cNvSpPr txBox="1"/>
            <p:nvPr/>
          </p:nvSpPr>
          <p:spPr>
            <a:xfrm>
              <a:off x="827088" y="3699393"/>
              <a:ext cx="1595437" cy="782637"/>
            </a:xfrm>
            <a:prstGeom prst="rect">
              <a:avLst/>
            </a:prstGeom>
            <a:solidFill>
              <a:schemeClr val="accent3"/>
            </a:solidFill>
          </p:spPr>
          <p:txBody>
            <a:bodyPr wrap="none">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Predictable</a:t>
              </a:r>
            </a:p>
            <a:p>
              <a:pPr>
                <a:lnSpc>
                  <a:spcPts val="1800"/>
                </a:lnSpc>
                <a:defRPr/>
              </a:pPr>
              <a:r>
                <a:rPr lang="en-US" sz="1400" dirty="0">
                  <a:solidFill>
                    <a:srgbClr val="005172"/>
                  </a:solidFill>
                  <a:latin typeface="Verdana" pitchFamily="34" charset="0"/>
                  <a:ea typeface="ＭＳ Ｐゴシック" charset="0"/>
                  <a:cs typeface="ＭＳ Ｐゴシック" charset="0"/>
                </a:rPr>
                <a:t>Straightforward</a:t>
              </a:r>
            </a:p>
            <a:p>
              <a:pPr>
                <a:lnSpc>
                  <a:spcPts val="1800"/>
                </a:lnSpc>
                <a:defRPr/>
              </a:pPr>
              <a:r>
                <a:rPr lang="en-US" sz="1400" dirty="0">
                  <a:solidFill>
                    <a:srgbClr val="005172"/>
                  </a:solidFill>
                  <a:latin typeface="Verdana" pitchFamily="34" charset="0"/>
                  <a:ea typeface="ＭＳ Ｐゴシック" charset="0"/>
                  <a:cs typeface="ＭＳ Ｐゴシック" charset="0"/>
                </a:rPr>
                <a:t>Obvious</a:t>
              </a:r>
            </a:p>
          </p:txBody>
        </p:sp>
        <p:sp>
          <p:nvSpPr>
            <p:cNvPr id="6" name="TextBox 5">
              <a:extLst>
                <a:ext uri="{FF2B5EF4-FFF2-40B4-BE49-F238E27FC236}">
                  <a16:creationId xmlns:a16="http://schemas.microsoft.com/office/drawing/2014/main" id="{90E11998-B0CE-A2E0-55D5-41FCD8CA7492}"/>
                </a:ext>
              </a:extLst>
            </p:cNvPr>
            <p:cNvSpPr txBox="1"/>
            <p:nvPr/>
          </p:nvSpPr>
          <p:spPr>
            <a:xfrm>
              <a:off x="3349343" y="3668160"/>
              <a:ext cx="2519362" cy="1246187"/>
            </a:xfrm>
            <a:prstGeom prst="rect">
              <a:avLst/>
            </a:prstGeom>
            <a:solidFill>
              <a:schemeClr val="accent3"/>
            </a:solidFill>
          </p:spPr>
          <p:txBody>
            <a:bodyPr>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Many familiar elements</a:t>
              </a:r>
            </a:p>
            <a:p>
              <a:pPr>
                <a:lnSpc>
                  <a:spcPts val="1800"/>
                </a:lnSpc>
                <a:defRPr/>
              </a:pPr>
              <a:r>
                <a:rPr lang="en-US" sz="1400" dirty="0">
                  <a:solidFill>
                    <a:srgbClr val="005172"/>
                  </a:solidFill>
                  <a:latin typeface="Verdana" pitchFamily="34" charset="0"/>
                  <a:ea typeface="ＭＳ Ｐゴシック" charset="0"/>
                  <a:cs typeface="ＭＳ Ｐゴシック" charset="0"/>
                </a:rPr>
                <a:t>Hidden root courses</a:t>
              </a:r>
            </a:p>
            <a:p>
              <a:pPr>
                <a:lnSpc>
                  <a:spcPts val="1800"/>
                </a:lnSpc>
                <a:defRPr/>
              </a:pPr>
              <a:r>
                <a:rPr lang="en-US" sz="1400" dirty="0">
                  <a:solidFill>
                    <a:srgbClr val="005172"/>
                  </a:solidFill>
                  <a:latin typeface="Verdana" pitchFamily="34" charset="0"/>
                  <a:ea typeface="ＭＳ Ｐゴシック" charset="0"/>
                  <a:cs typeface="ＭＳ Ｐゴシック" charset="0"/>
                </a:rPr>
                <a:t>Non-linear</a:t>
              </a:r>
            </a:p>
            <a:p>
              <a:pPr>
                <a:lnSpc>
                  <a:spcPts val="1800"/>
                </a:lnSpc>
                <a:defRPr/>
              </a:pPr>
              <a:r>
                <a:rPr lang="en-US" sz="1400" dirty="0">
                  <a:solidFill>
                    <a:srgbClr val="005172"/>
                  </a:solidFill>
                  <a:latin typeface="Verdana" pitchFamily="34" charset="0"/>
                  <a:ea typeface="ＭＳ Ｐゴシック" charset="0"/>
                  <a:cs typeface="ＭＳ Ｐゴシック" charset="0"/>
                </a:rPr>
                <a:t>Inter-operating parts affect each other</a:t>
              </a:r>
            </a:p>
          </p:txBody>
        </p:sp>
        <p:sp>
          <p:nvSpPr>
            <p:cNvPr id="7" name="TextBox 6">
              <a:extLst>
                <a:ext uri="{FF2B5EF4-FFF2-40B4-BE49-F238E27FC236}">
                  <a16:creationId xmlns:a16="http://schemas.microsoft.com/office/drawing/2014/main" id="{4CE025F2-7D1F-B468-910E-C24C336E2BCC}"/>
                </a:ext>
              </a:extLst>
            </p:cNvPr>
            <p:cNvSpPr txBox="1"/>
            <p:nvPr/>
          </p:nvSpPr>
          <p:spPr>
            <a:xfrm>
              <a:off x="6324600" y="2565400"/>
              <a:ext cx="2640013" cy="1012825"/>
            </a:xfrm>
            <a:prstGeom prst="rect">
              <a:avLst/>
            </a:prstGeom>
            <a:solidFill>
              <a:schemeClr val="accent3"/>
            </a:solidFill>
          </p:spPr>
          <p:txBody>
            <a:bodyPr>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Problem and solution not </a:t>
              </a:r>
            </a:p>
            <a:p>
              <a:pPr>
                <a:lnSpc>
                  <a:spcPts val="1800"/>
                </a:lnSpc>
                <a:defRPr/>
              </a:pPr>
              <a:r>
                <a:rPr lang="en-US" sz="1400" dirty="0">
                  <a:solidFill>
                    <a:srgbClr val="005172"/>
                  </a:solidFill>
                  <a:latin typeface="Verdana" pitchFamily="34" charset="0"/>
                  <a:ea typeface="ＭＳ Ｐゴシック" charset="0"/>
                  <a:cs typeface="ＭＳ Ｐゴシック" charset="0"/>
                </a:rPr>
                <a:t>understood and keep shifting when we try to define them</a:t>
              </a:r>
            </a:p>
          </p:txBody>
        </p:sp>
        <p:sp>
          <p:nvSpPr>
            <p:cNvPr id="8" name="TextBox 7">
              <a:extLst>
                <a:ext uri="{FF2B5EF4-FFF2-40B4-BE49-F238E27FC236}">
                  <a16:creationId xmlns:a16="http://schemas.microsoft.com/office/drawing/2014/main" id="{26713E8B-78A1-E8F0-7833-B1F8B4123DF0}"/>
                </a:ext>
              </a:extLst>
            </p:cNvPr>
            <p:cNvSpPr txBox="1"/>
            <p:nvPr/>
          </p:nvSpPr>
          <p:spPr>
            <a:xfrm>
              <a:off x="6300788" y="3706859"/>
              <a:ext cx="2663825" cy="1936750"/>
            </a:xfrm>
            <a:prstGeom prst="rect">
              <a:avLst/>
            </a:prstGeom>
            <a:solidFill>
              <a:schemeClr val="accent3"/>
            </a:solidFill>
          </p:spPr>
          <p:txBody>
            <a:bodyPr>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Ambiguous, chaotic</a:t>
              </a:r>
            </a:p>
            <a:p>
              <a:pPr>
                <a:lnSpc>
                  <a:spcPts val="1800"/>
                </a:lnSpc>
                <a:defRPr/>
              </a:pPr>
              <a:r>
                <a:rPr lang="en-US" sz="1400" dirty="0">
                  <a:solidFill>
                    <a:srgbClr val="005172"/>
                  </a:solidFill>
                  <a:latin typeface="Verdana" pitchFamily="34" charset="0"/>
                  <a:ea typeface="ＭＳ Ｐゴシック" charset="0"/>
                  <a:cs typeface="ＭＳ Ｐゴシック" charset="0"/>
                </a:rPr>
                <a:t>Many stakeholders with</a:t>
              </a:r>
            </a:p>
            <a:p>
              <a:pPr>
                <a:lnSpc>
                  <a:spcPts val="1800"/>
                </a:lnSpc>
                <a:defRPr/>
              </a:pPr>
              <a:r>
                <a:rPr lang="en-US" sz="1400" dirty="0">
                  <a:solidFill>
                    <a:srgbClr val="005172"/>
                  </a:solidFill>
                  <a:latin typeface="Verdana" pitchFamily="34" charset="0"/>
                  <a:ea typeface="ＭＳ Ｐゴシック" charset="0"/>
                  <a:cs typeface="ＭＳ Ｐゴシック" charset="0"/>
                </a:rPr>
                <a:t>conflicting perspectives</a:t>
              </a:r>
            </a:p>
            <a:p>
              <a:pPr>
                <a:lnSpc>
                  <a:spcPts val="1800"/>
                </a:lnSpc>
                <a:defRPr/>
              </a:pPr>
              <a:r>
                <a:rPr lang="en-US" sz="1400" dirty="0">
                  <a:solidFill>
                    <a:srgbClr val="005172"/>
                  </a:solidFill>
                  <a:latin typeface="Verdana" pitchFamily="34" charset="0"/>
                  <a:ea typeface="ＭＳ Ｐゴシック" charset="0"/>
                  <a:cs typeface="ＭＳ Ｐゴシック" charset="0"/>
                </a:rPr>
                <a:t>Many elements are hidden</a:t>
              </a:r>
            </a:p>
            <a:p>
              <a:pPr>
                <a:lnSpc>
                  <a:spcPts val="1800"/>
                </a:lnSpc>
                <a:defRPr/>
              </a:pPr>
              <a:r>
                <a:rPr lang="en-US" sz="1400" dirty="0">
                  <a:solidFill>
                    <a:srgbClr val="005172"/>
                  </a:solidFill>
                  <a:latin typeface="Verdana" pitchFamily="34" charset="0"/>
                  <a:ea typeface="ＭＳ Ｐゴシック" charset="0"/>
                  <a:cs typeface="ＭＳ Ｐゴシック" charset="0"/>
                </a:rPr>
                <a:t>and unknown</a:t>
              </a:r>
            </a:p>
            <a:p>
              <a:pPr>
                <a:lnSpc>
                  <a:spcPts val="1800"/>
                </a:lnSpc>
                <a:defRPr/>
              </a:pPr>
              <a:r>
                <a:rPr lang="en-US" sz="1400" dirty="0">
                  <a:solidFill>
                    <a:srgbClr val="005172"/>
                  </a:solidFill>
                  <a:latin typeface="Verdana" pitchFamily="34" charset="0"/>
                  <a:ea typeface="ＭＳ Ｐゴシック" charset="0"/>
                  <a:cs typeface="ＭＳ Ｐゴシック" charset="0"/>
                </a:rPr>
                <a:t>No right/wrong solution</a:t>
              </a:r>
            </a:p>
            <a:p>
              <a:pPr>
                <a:lnSpc>
                  <a:spcPts val="1800"/>
                </a:lnSpc>
                <a:defRPr/>
              </a:pPr>
              <a:r>
                <a:rPr lang="en-US" sz="1400" dirty="0">
                  <a:solidFill>
                    <a:srgbClr val="005172"/>
                  </a:solidFill>
                  <a:latin typeface="Verdana" pitchFamily="34" charset="0"/>
                  <a:ea typeface="ＭＳ Ｐゴシック" charset="0"/>
                  <a:cs typeface="ＭＳ Ｐゴシック" charset="0"/>
                </a:rPr>
                <a:t>Not-quantifiable</a:t>
              </a:r>
            </a:p>
            <a:p>
              <a:pPr>
                <a:lnSpc>
                  <a:spcPts val="1800"/>
                </a:lnSpc>
                <a:defRPr/>
              </a:pPr>
              <a:r>
                <a:rPr lang="en-US" sz="1400" dirty="0">
                  <a:solidFill>
                    <a:srgbClr val="005172"/>
                  </a:solidFill>
                  <a:latin typeface="Verdana" pitchFamily="34" charset="0"/>
                  <a:ea typeface="ＭＳ Ｐゴシック" charset="0"/>
                  <a:cs typeface="ＭＳ Ｐゴシック" charset="0"/>
                </a:rPr>
                <a:t>No precedents</a:t>
              </a:r>
            </a:p>
          </p:txBody>
        </p:sp>
        <p:sp>
          <p:nvSpPr>
            <p:cNvPr id="9" name="TextBox 8">
              <a:extLst>
                <a:ext uri="{FF2B5EF4-FFF2-40B4-BE49-F238E27FC236}">
                  <a16:creationId xmlns:a16="http://schemas.microsoft.com/office/drawing/2014/main" id="{4DF05F1E-A376-50C2-B80F-BD8A80F98261}"/>
                </a:ext>
              </a:extLst>
            </p:cNvPr>
            <p:cNvSpPr txBox="1"/>
            <p:nvPr/>
          </p:nvSpPr>
          <p:spPr>
            <a:xfrm>
              <a:off x="3348038" y="2565400"/>
              <a:ext cx="2519362" cy="1012825"/>
            </a:xfrm>
            <a:prstGeom prst="rect">
              <a:avLst/>
            </a:prstGeom>
            <a:solidFill>
              <a:schemeClr val="accent3"/>
            </a:solidFill>
          </p:spPr>
          <p:txBody>
            <a:bodyPr>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The problem and the solution are not clear but can be understood with time</a:t>
              </a:r>
            </a:p>
          </p:txBody>
        </p:sp>
        <p:sp>
          <p:nvSpPr>
            <p:cNvPr id="10" name="TextBox 9">
              <a:extLst>
                <a:ext uri="{FF2B5EF4-FFF2-40B4-BE49-F238E27FC236}">
                  <a16:creationId xmlns:a16="http://schemas.microsoft.com/office/drawing/2014/main" id="{06F2A30C-1C07-ABE3-0568-F86506D7AA03}"/>
                </a:ext>
              </a:extLst>
            </p:cNvPr>
            <p:cNvSpPr txBox="1"/>
            <p:nvPr/>
          </p:nvSpPr>
          <p:spPr>
            <a:xfrm rot="16200000">
              <a:off x="169863" y="2935287"/>
              <a:ext cx="1060450" cy="320675"/>
            </a:xfrm>
            <a:prstGeom prst="rect">
              <a:avLst/>
            </a:prstGeom>
            <a:solidFill>
              <a:schemeClr val="accent3"/>
            </a:solidFill>
          </p:spPr>
          <p:txBody>
            <a:bodyPr wrap="none">
              <a:spAutoFit/>
            </a:bodyPr>
            <a:lstStyle/>
            <a:p>
              <a:pPr>
                <a:lnSpc>
                  <a:spcPts val="1800"/>
                </a:lnSpc>
                <a:defRPr/>
              </a:pPr>
              <a:r>
                <a:rPr lang="en-US" sz="1400" dirty="0">
                  <a:solidFill>
                    <a:srgbClr val="FF0000"/>
                  </a:solidFill>
                  <a:latin typeface="Verdana" pitchFamily="34" charset="0"/>
                  <a:ea typeface="ＭＳ Ｐゴシック" charset="0"/>
                  <a:cs typeface="ＭＳ Ｐゴシック" charset="0"/>
                </a:rPr>
                <a:t>Summary</a:t>
              </a:r>
            </a:p>
          </p:txBody>
        </p:sp>
        <p:sp>
          <p:nvSpPr>
            <p:cNvPr id="11" name="TextBox 10">
              <a:extLst>
                <a:ext uri="{FF2B5EF4-FFF2-40B4-BE49-F238E27FC236}">
                  <a16:creationId xmlns:a16="http://schemas.microsoft.com/office/drawing/2014/main" id="{E965CB06-7E50-5853-2E49-F7954F8A0AD5}"/>
                </a:ext>
              </a:extLst>
            </p:cNvPr>
            <p:cNvSpPr txBox="1"/>
            <p:nvPr/>
          </p:nvSpPr>
          <p:spPr>
            <a:xfrm rot="16200000">
              <a:off x="119063" y="4052886"/>
              <a:ext cx="1095375" cy="320675"/>
            </a:xfrm>
            <a:prstGeom prst="rect">
              <a:avLst/>
            </a:prstGeom>
            <a:solidFill>
              <a:schemeClr val="accent3"/>
            </a:solidFill>
          </p:spPr>
          <p:txBody>
            <a:bodyPr wrap="none">
              <a:spAutoFit/>
            </a:bodyPr>
            <a:lstStyle/>
            <a:p>
              <a:pPr>
                <a:lnSpc>
                  <a:spcPts val="1800"/>
                </a:lnSpc>
                <a:defRPr/>
              </a:pPr>
              <a:r>
                <a:rPr lang="en-US" sz="1400" dirty="0">
                  <a:solidFill>
                    <a:srgbClr val="FF0000"/>
                  </a:solidFill>
                  <a:latin typeface="Verdana" pitchFamily="34" charset="0"/>
                  <a:ea typeface="ＭＳ Ｐゴシック" charset="0"/>
                  <a:cs typeface="ＭＳ Ｐゴシック" charset="0"/>
                </a:rPr>
                <a:t>Properties</a:t>
              </a:r>
            </a:p>
          </p:txBody>
        </p:sp>
        <p:sp>
          <p:nvSpPr>
            <p:cNvPr id="14" name="TextBox 13">
              <a:extLst>
                <a:ext uri="{FF2B5EF4-FFF2-40B4-BE49-F238E27FC236}">
                  <a16:creationId xmlns:a16="http://schemas.microsoft.com/office/drawing/2014/main" id="{98B5683F-47C7-739C-1677-4CAB601BDDF5}"/>
                </a:ext>
              </a:extLst>
            </p:cNvPr>
            <p:cNvSpPr txBox="1"/>
            <p:nvPr/>
          </p:nvSpPr>
          <p:spPr>
            <a:xfrm rot="16200000">
              <a:off x="2689226" y="2935287"/>
              <a:ext cx="1060450" cy="320675"/>
            </a:xfrm>
            <a:prstGeom prst="rect">
              <a:avLst/>
            </a:prstGeom>
            <a:solidFill>
              <a:schemeClr val="accent3"/>
            </a:solidFill>
          </p:spPr>
          <p:txBody>
            <a:bodyPr wrap="none">
              <a:spAutoFit/>
            </a:bodyPr>
            <a:lstStyle/>
            <a:p>
              <a:pPr>
                <a:lnSpc>
                  <a:spcPts val="1800"/>
                </a:lnSpc>
                <a:defRPr/>
              </a:pPr>
              <a:r>
                <a:rPr lang="en-US" sz="1400" dirty="0">
                  <a:solidFill>
                    <a:srgbClr val="FF0000"/>
                  </a:solidFill>
                  <a:latin typeface="Verdana" pitchFamily="34" charset="0"/>
                  <a:ea typeface="ＭＳ Ｐゴシック" charset="0"/>
                  <a:cs typeface="ＭＳ Ｐゴシック" charset="0"/>
                </a:rPr>
                <a:t>Summary</a:t>
              </a:r>
            </a:p>
          </p:txBody>
        </p:sp>
        <p:sp>
          <p:nvSpPr>
            <p:cNvPr id="15" name="TextBox 14">
              <a:extLst>
                <a:ext uri="{FF2B5EF4-FFF2-40B4-BE49-F238E27FC236}">
                  <a16:creationId xmlns:a16="http://schemas.microsoft.com/office/drawing/2014/main" id="{9FBA01DE-E402-A837-F5E6-5EEA5B47C7B8}"/>
                </a:ext>
              </a:extLst>
            </p:cNvPr>
            <p:cNvSpPr txBox="1"/>
            <p:nvPr/>
          </p:nvSpPr>
          <p:spPr>
            <a:xfrm rot="16200000">
              <a:off x="5641976" y="2935287"/>
              <a:ext cx="1060450" cy="320675"/>
            </a:xfrm>
            <a:prstGeom prst="rect">
              <a:avLst/>
            </a:prstGeom>
            <a:solidFill>
              <a:schemeClr val="accent3"/>
            </a:solidFill>
          </p:spPr>
          <p:txBody>
            <a:bodyPr wrap="none">
              <a:spAutoFit/>
            </a:bodyPr>
            <a:lstStyle/>
            <a:p>
              <a:pPr>
                <a:lnSpc>
                  <a:spcPts val="1800"/>
                </a:lnSpc>
                <a:defRPr/>
              </a:pPr>
              <a:r>
                <a:rPr lang="en-US" sz="1400" dirty="0">
                  <a:solidFill>
                    <a:srgbClr val="FF0000"/>
                  </a:solidFill>
                  <a:latin typeface="Verdana" pitchFamily="34" charset="0"/>
                  <a:ea typeface="ＭＳ Ｐゴシック" charset="0"/>
                  <a:cs typeface="ＭＳ Ｐゴシック" charset="0"/>
                </a:rPr>
                <a:t>Summary</a:t>
              </a:r>
            </a:p>
          </p:txBody>
        </p:sp>
        <p:sp>
          <p:nvSpPr>
            <p:cNvPr id="16" name="TextBox 15">
              <a:extLst>
                <a:ext uri="{FF2B5EF4-FFF2-40B4-BE49-F238E27FC236}">
                  <a16:creationId xmlns:a16="http://schemas.microsoft.com/office/drawing/2014/main" id="{D06AA459-BEFB-A829-F111-C682D57F27E9}"/>
                </a:ext>
              </a:extLst>
            </p:cNvPr>
            <p:cNvSpPr txBox="1"/>
            <p:nvPr/>
          </p:nvSpPr>
          <p:spPr>
            <a:xfrm rot="16200000">
              <a:off x="5624514" y="4082405"/>
              <a:ext cx="1095375" cy="320675"/>
            </a:xfrm>
            <a:prstGeom prst="rect">
              <a:avLst/>
            </a:prstGeom>
            <a:solidFill>
              <a:schemeClr val="accent3"/>
            </a:solidFill>
          </p:spPr>
          <p:txBody>
            <a:bodyPr wrap="none">
              <a:spAutoFit/>
            </a:bodyPr>
            <a:lstStyle/>
            <a:p>
              <a:pPr>
                <a:lnSpc>
                  <a:spcPts val="1800"/>
                </a:lnSpc>
                <a:defRPr/>
              </a:pPr>
              <a:r>
                <a:rPr lang="en-US" sz="1400" dirty="0">
                  <a:solidFill>
                    <a:srgbClr val="FF0000"/>
                  </a:solidFill>
                  <a:latin typeface="Verdana" pitchFamily="34" charset="0"/>
                  <a:ea typeface="ＭＳ Ｐゴシック" charset="0"/>
                  <a:cs typeface="ＭＳ Ｐゴシック" charset="0"/>
                </a:rPr>
                <a:t>Properties</a:t>
              </a:r>
            </a:p>
          </p:txBody>
        </p:sp>
        <p:sp>
          <p:nvSpPr>
            <p:cNvPr id="17" name="TextBox 16">
              <a:extLst>
                <a:ext uri="{FF2B5EF4-FFF2-40B4-BE49-F238E27FC236}">
                  <a16:creationId xmlns:a16="http://schemas.microsoft.com/office/drawing/2014/main" id="{543A39EF-1C55-9F4B-E84A-D585217B99A8}"/>
                </a:ext>
              </a:extLst>
            </p:cNvPr>
            <p:cNvSpPr txBox="1"/>
            <p:nvPr/>
          </p:nvSpPr>
          <p:spPr>
            <a:xfrm rot="16200000">
              <a:off x="2657666" y="4052885"/>
              <a:ext cx="1095375" cy="320675"/>
            </a:xfrm>
            <a:prstGeom prst="rect">
              <a:avLst/>
            </a:prstGeom>
            <a:solidFill>
              <a:schemeClr val="accent3"/>
            </a:solidFill>
          </p:spPr>
          <p:txBody>
            <a:bodyPr wrap="none">
              <a:spAutoFit/>
            </a:bodyPr>
            <a:lstStyle/>
            <a:p>
              <a:pPr>
                <a:lnSpc>
                  <a:spcPts val="1800"/>
                </a:lnSpc>
                <a:defRPr/>
              </a:pPr>
              <a:r>
                <a:rPr lang="en-US" sz="1400" dirty="0">
                  <a:solidFill>
                    <a:srgbClr val="FF0000"/>
                  </a:solidFill>
                  <a:latin typeface="Verdana" pitchFamily="34" charset="0"/>
                  <a:ea typeface="ＭＳ Ｐゴシック" charset="0"/>
                  <a:cs typeface="ＭＳ Ｐゴシック" charset="0"/>
                </a:rPr>
                <a:t>Properties</a:t>
              </a:r>
            </a:p>
          </p:txBody>
        </p:sp>
        <p:sp>
          <p:nvSpPr>
            <p:cNvPr id="18" name="TextBox 17">
              <a:extLst>
                <a:ext uri="{FF2B5EF4-FFF2-40B4-BE49-F238E27FC236}">
                  <a16:creationId xmlns:a16="http://schemas.microsoft.com/office/drawing/2014/main" id="{F2D36C59-7815-B3C8-2E30-5CD6E1D4C4E5}"/>
                </a:ext>
              </a:extLst>
            </p:cNvPr>
            <p:cNvSpPr txBox="1"/>
            <p:nvPr/>
          </p:nvSpPr>
          <p:spPr>
            <a:xfrm>
              <a:off x="766974" y="6217975"/>
              <a:ext cx="2557463" cy="320675"/>
            </a:xfrm>
            <a:prstGeom prst="rect">
              <a:avLst/>
            </a:prstGeom>
            <a:solidFill>
              <a:schemeClr val="accent3"/>
            </a:solidFill>
          </p:spPr>
          <p:txBody>
            <a:bodyPr wrap="none">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Source: Rob Gibson, 2013</a:t>
              </a:r>
            </a:p>
          </p:txBody>
        </p:sp>
        <p:sp>
          <p:nvSpPr>
            <p:cNvPr id="2" name="TextBox 1">
              <a:extLst>
                <a:ext uri="{FF2B5EF4-FFF2-40B4-BE49-F238E27FC236}">
                  <a16:creationId xmlns:a16="http://schemas.microsoft.com/office/drawing/2014/main" id="{AF36F7CB-B36D-C223-4BA9-AFAE477AFDA3}"/>
                </a:ext>
              </a:extLst>
            </p:cNvPr>
            <p:cNvSpPr txBox="1"/>
            <p:nvPr/>
          </p:nvSpPr>
          <p:spPr>
            <a:xfrm>
              <a:off x="755650" y="2205038"/>
              <a:ext cx="1617663" cy="320675"/>
            </a:xfrm>
            <a:prstGeom prst="rect">
              <a:avLst/>
            </a:prstGeom>
            <a:solidFill>
              <a:schemeClr val="accent3"/>
            </a:solidFill>
          </p:spPr>
          <p:txBody>
            <a:bodyPr wrap="none">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EASY TO SOLVE</a:t>
              </a:r>
            </a:p>
          </p:txBody>
        </p:sp>
        <p:sp>
          <p:nvSpPr>
            <p:cNvPr id="5" name="TextBox 4">
              <a:extLst>
                <a:ext uri="{FF2B5EF4-FFF2-40B4-BE49-F238E27FC236}">
                  <a16:creationId xmlns:a16="http://schemas.microsoft.com/office/drawing/2014/main" id="{7BBF04C2-A79D-87E4-7751-79B1223D236D}"/>
                </a:ext>
              </a:extLst>
            </p:cNvPr>
            <p:cNvSpPr txBox="1"/>
            <p:nvPr/>
          </p:nvSpPr>
          <p:spPr>
            <a:xfrm>
              <a:off x="3348038" y="2205038"/>
              <a:ext cx="1865312" cy="320675"/>
            </a:xfrm>
            <a:prstGeom prst="rect">
              <a:avLst/>
            </a:prstGeom>
            <a:solidFill>
              <a:schemeClr val="accent3"/>
            </a:solidFill>
          </p:spPr>
          <p:txBody>
            <a:bodyPr wrap="none">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RESISTS SOLVING</a:t>
              </a:r>
            </a:p>
          </p:txBody>
        </p:sp>
        <p:sp>
          <p:nvSpPr>
            <p:cNvPr id="12" name="TextBox 11">
              <a:extLst>
                <a:ext uri="{FF2B5EF4-FFF2-40B4-BE49-F238E27FC236}">
                  <a16:creationId xmlns:a16="http://schemas.microsoft.com/office/drawing/2014/main" id="{446265EA-C0E2-B953-E4B0-74A2DEB5CD8E}"/>
                </a:ext>
              </a:extLst>
            </p:cNvPr>
            <p:cNvSpPr txBox="1"/>
            <p:nvPr/>
          </p:nvSpPr>
          <p:spPr>
            <a:xfrm>
              <a:off x="6300788" y="2205038"/>
              <a:ext cx="1952625" cy="320675"/>
            </a:xfrm>
            <a:prstGeom prst="rect">
              <a:avLst/>
            </a:prstGeom>
            <a:solidFill>
              <a:schemeClr val="accent3"/>
            </a:solidFill>
          </p:spPr>
          <p:txBody>
            <a:bodyPr wrap="none">
              <a:spAutoFit/>
            </a:bodyPr>
            <a:lstStyle/>
            <a:p>
              <a:pPr>
                <a:lnSpc>
                  <a:spcPts val="1800"/>
                </a:lnSpc>
                <a:defRPr/>
              </a:pPr>
              <a:r>
                <a:rPr lang="en-US" sz="1400" dirty="0">
                  <a:solidFill>
                    <a:srgbClr val="005172"/>
                  </a:solidFill>
                  <a:latin typeface="Verdana" pitchFamily="34" charset="0"/>
                  <a:ea typeface="ＭＳ Ｐゴシック" charset="0"/>
                  <a:cs typeface="ＭＳ Ｐゴシック" charset="0"/>
                </a:rPr>
                <a:t>RESISTS DEFINING</a:t>
              </a: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3A291E63-B886-87E4-991F-1D7F8EE5825B}"/>
              </a:ext>
            </a:extLst>
          </p:cNvPr>
          <p:cNvSpPr>
            <a:spLocks noGrp="1"/>
          </p:cNvSpPr>
          <p:nvPr>
            <p:ph type="title"/>
          </p:nvPr>
        </p:nvSpPr>
        <p:spPr>
          <a:xfrm>
            <a:off x="492125" y="230188"/>
            <a:ext cx="8442325" cy="792162"/>
          </a:xfrm>
        </p:spPr>
        <p:txBody>
          <a:bodyPr/>
          <a:lstStyle/>
          <a:p>
            <a:r>
              <a:rPr lang="nl-NL" altLang="nl-NL"/>
              <a:t>Key questions?</a:t>
            </a:r>
          </a:p>
        </p:txBody>
      </p:sp>
      <p:sp>
        <p:nvSpPr>
          <p:cNvPr id="66563" name="Tijdelijke aanduiding voor tekst 2">
            <a:extLst>
              <a:ext uri="{FF2B5EF4-FFF2-40B4-BE49-F238E27FC236}">
                <a16:creationId xmlns:a16="http://schemas.microsoft.com/office/drawing/2014/main" id="{67CA4348-9755-86D0-52F1-7C442F46B9F4}"/>
              </a:ext>
            </a:extLst>
          </p:cNvPr>
          <p:cNvSpPr>
            <a:spLocks noGrp="1"/>
          </p:cNvSpPr>
          <p:nvPr>
            <p:ph type="body" sz="quarter" idx="10"/>
          </p:nvPr>
        </p:nvSpPr>
        <p:spPr>
          <a:xfrm>
            <a:off x="412750" y="1384300"/>
            <a:ext cx="8521700" cy="4089400"/>
          </a:xfrm>
        </p:spPr>
        <p:txBody>
          <a:bodyPr/>
          <a:lstStyle/>
          <a:p>
            <a:r>
              <a:rPr lang="nl-NL" altLang="nl-NL"/>
              <a:t>What is considered sustainable? How sure are we?</a:t>
            </a:r>
          </a:p>
          <a:p>
            <a:r>
              <a:rPr lang="nl-NL" altLang="nl-NL"/>
              <a:t>How to move beyond ‘add-on’ cosmetic sustainability towards critical and lived sustainability? </a:t>
            </a:r>
          </a:p>
          <a:p>
            <a:r>
              <a:rPr lang="nl-NL" altLang="nl-NL"/>
              <a:t>How much space for interaction, co-creation and joint learning is available?</a:t>
            </a:r>
          </a:p>
          <a:p>
            <a:r>
              <a:rPr lang="nl-NL" altLang="nl-NL"/>
              <a:t>Whose voices are being included or silenced?</a:t>
            </a:r>
          </a:p>
          <a:p>
            <a:r>
              <a:rPr lang="nl-NL" altLang="nl-NL"/>
              <a:t>What qualities, competences and knowledges do people and planet need today for today and for the future?</a:t>
            </a:r>
          </a:p>
          <a:p>
            <a:r>
              <a:rPr lang="nl-NL" altLang="nl-NL"/>
              <a:t>What are appropriatie educational approaches, methods, designs, tools to use, given the kind of challenge and conditions identified?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DBCE8D50-683F-415B-A2B3-E781FF18DD74}"/>
              </a:ext>
            </a:extLst>
          </p:cNvPr>
          <p:cNvSpPr>
            <a:spLocks noGrp="1"/>
          </p:cNvSpPr>
          <p:nvPr>
            <p:ph type="title"/>
          </p:nvPr>
        </p:nvSpPr>
        <p:spPr>
          <a:xfrm>
            <a:off x="492125" y="230188"/>
            <a:ext cx="8442325" cy="839787"/>
          </a:xfrm>
        </p:spPr>
        <p:txBody>
          <a:bodyPr/>
          <a:lstStyle/>
          <a:p>
            <a:endParaRPr lang="nl-NL" altLang="nl-NL"/>
          </a:p>
        </p:txBody>
      </p:sp>
      <p:pic>
        <p:nvPicPr>
          <p:cNvPr id="73731" name="Picture 3">
            <a:extLst>
              <a:ext uri="{FF2B5EF4-FFF2-40B4-BE49-F238E27FC236}">
                <a16:creationId xmlns:a16="http://schemas.microsoft.com/office/drawing/2014/main" id="{2A6EBDE5-D312-950C-05F5-4DAFD96FA5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Placeholder 2">
            <a:extLst>
              <a:ext uri="{FF2B5EF4-FFF2-40B4-BE49-F238E27FC236}">
                <a16:creationId xmlns:a16="http://schemas.microsoft.com/office/drawing/2014/main" id="{F51926CE-00D2-9670-276A-B764490FDC7F}"/>
              </a:ext>
            </a:extLst>
          </p:cNvPr>
          <p:cNvSpPr>
            <a:spLocks noGrp="1"/>
          </p:cNvSpPr>
          <p:nvPr>
            <p:ph type="body" sz="quarter" idx="10"/>
          </p:nvPr>
        </p:nvSpPr>
        <p:spPr>
          <a:xfrm>
            <a:off x="420688" y="1835150"/>
            <a:ext cx="8521700" cy="4089400"/>
          </a:xfrm>
        </p:spPr>
        <p:txBody>
          <a:bodyPr/>
          <a:lstStyle/>
          <a:p>
            <a:endParaRPr lang="nl-NL" altLang="nl-N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3F2398C-44FB-D1E8-8C70-3D252DC262ED}"/>
              </a:ext>
            </a:extLst>
          </p:cNvPr>
          <p:cNvSpPr txBox="1"/>
          <p:nvPr/>
        </p:nvSpPr>
        <p:spPr>
          <a:xfrm>
            <a:off x="1922463" y="6577013"/>
            <a:ext cx="5688012" cy="323850"/>
          </a:xfrm>
          <a:prstGeom prst="rect">
            <a:avLst/>
          </a:prstGeom>
          <a:solidFill>
            <a:srgbClr val="FCD7B2"/>
          </a:solidFill>
        </p:spPr>
        <p:txBody>
          <a:bodyPr>
            <a:spAutoFit/>
          </a:bodyPr>
          <a:lstStyle/>
          <a:p>
            <a:pPr>
              <a:lnSpc>
                <a:spcPts val="1800"/>
              </a:lnSpc>
              <a:defRPr/>
            </a:pPr>
            <a:r>
              <a:rPr lang="en-US" sz="1100" dirty="0">
                <a:solidFill>
                  <a:schemeClr val="accent6"/>
                </a:solidFill>
                <a:latin typeface="Verdana" pitchFamily="34" charset="0"/>
              </a:rPr>
              <a:t>The Doughnut of social foundations and planetary boundaries (</a:t>
            </a:r>
            <a:r>
              <a:rPr lang="en-US" sz="1100" dirty="0" err="1">
                <a:solidFill>
                  <a:schemeClr val="accent6"/>
                </a:solidFill>
                <a:latin typeface="Verdana" pitchFamily="34" charset="0"/>
              </a:rPr>
              <a:t>Raworth</a:t>
            </a:r>
            <a:r>
              <a:rPr lang="en-US" sz="1100" dirty="0">
                <a:solidFill>
                  <a:schemeClr val="accent6"/>
                </a:solidFill>
                <a:latin typeface="Verdana" pitchFamily="34" charset="0"/>
              </a:rPr>
              <a:t> 2017)</a:t>
            </a:r>
            <a:endParaRPr lang="nl-NL" sz="1100" dirty="0">
              <a:solidFill>
                <a:schemeClr val="accent6"/>
              </a:solidFill>
              <a:latin typeface="Verdana" pitchFamily="34" charset="0"/>
            </a:endParaRPr>
          </a:p>
        </p:txBody>
      </p:sp>
      <p:pic>
        <p:nvPicPr>
          <p:cNvPr id="74755" name="Afbeelding 1">
            <a:extLst>
              <a:ext uri="{FF2B5EF4-FFF2-40B4-BE49-F238E27FC236}">
                <a16:creationId xmlns:a16="http://schemas.microsoft.com/office/drawing/2014/main" id="{830674FF-1F0F-A81B-39D8-B2AAA78306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61925"/>
            <a:ext cx="72390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BCB314BA-4CF7-7B79-01E5-6B27B78A29DF}"/>
              </a:ext>
            </a:extLst>
          </p:cNvPr>
          <p:cNvGrpSpPr>
            <a:grpSpLocks/>
          </p:cNvGrpSpPr>
          <p:nvPr/>
        </p:nvGrpSpPr>
        <p:grpSpPr bwMode="auto">
          <a:xfrm>
            <a:off x="871538" y="96838"/>
            <a:ext cx="6440487" cy="6437312"/>
            <a:chOff x="4572000" y="1412776"/>
            <a:chExt cx="6439715" cy="6437892"/>
          </a:xfrm>
        </p:grpSpPr>
        <p:pic>
          <p:nvPicPr>
            <p:cNvPr id="74757" name="Picture 4">
              <a:extLst>
                <a:ext uri="{FF2B5EF4-FFF2-40B4-BE49-F238E27FC236}">
                  <a16:creationId xmlns:a16="http://schemas.microsoft.com/office/drawing/2014/main" id="{1DB67D96-2498-CD8F-0427-9970E0578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922" y="3339750"/>
              <a:ext cx="901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a:extLst>
                <a:ext uri="{FF2B5EF4-FFF2-40B4-BE49-F238E27FC236}">
                  <a16:creationId xmlns:a16="http://schemas.microsoft.com/office/drawing/2014/main" id="{3D7D0295-DAF4-304D-48A0-A174DBD03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5943" y="2947395"/>
              <a:ext cx="878114"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6">
              <a:extLst>
                <a:ext uri="{FF2B5EF4-FFF2-40B4-BE49-F238E27FC236}">
                  <a16:creationId xmlns:a16="http://schemas.microsoft.com/office/drawing/2014/main" id="{307383A3-2331-D16C-6227-8C27ABF55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085" y="4050397"/>
              <a:ext cx="85487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7">
              <a:extLst>
                <a:ext uri="{FF2B5EF4-FFF2-40B4-BE49-F238E27FC236}">
                  <a16:creationId xmlns:a16="http://schemas.microsoft.com/office/drawing/2014/main" id="{2905FC09-67E5-3419-F68B-34F67B6D3F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0037" y="6434492"/>
              <a:ext cx="82167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8">
              <a:extLst>
                <a:ext uri="{FF2B5EF4-FFF2-40B4-BE49-F238E27FC236}">
                  <a16:creationId xmlns:a16="http://schemas.microsoft.com/office/drawing/2014/main" id="{5E6F2DBF-B5A4-538E-CD8A-98842A4E7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0271" y="3696037"/>
              <a:ext cx="857398" cy="68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9">
              <a:extLst>
                <a:ext uri="{FF2B5EF4-FFF2-40B4-BE49-F238E27FC236}">
                  <a16:creationId xmlns:a16="http://schemas.microsoft.com/office/drawing/2014/main" id="{40449958-B70C-6CF7-5942-6ECE433C06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3845" y="4809307"/>
              <a:ext cx="890132" cy="7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0">
              <a:extLst>
                <a:ext uri="{FF2B5EF4-FFF2-40B4-BE49-F238E27FC236}">
                  <a16:creationId xmlns:a16="http://schemas.microsoft.com/office/drawing/2014/main" id="{82F63D65-DF8A-BAAF-F5FF-E00CB082D8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8322" y="5599610"/>
              <a:ext cx="8961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11">
              <a:extLst>
                <a:ext uri="{FF2B5EF4-FFF2-40B4-BE49-F238E27FC236}">
                  <a16:creationId xmlns:a16="http://schemas.microsoft.com/office/drawing/2014/main" id="{F4C63868-3226-1C64-031D-3FCF419AEB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4685" y="4556300"/>
              <a:ext cx="87642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2">
              <a:extLst>
                <a:ext uri="{FF2B5EF4-FFF2-40B4-BE49-F238E27FC236}">
                  <a16:creationId xmlns:a16="http://schemas.microsoft.com/office/drawing/2014/main" id="{71F9DB83-95B2-5046-82AC-4F07CE014A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429" y="3874923"/>
              <a:ext cx="83989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3">
              <a:extLst>
                <a:ext uri="{FF2B5EF4-FFF2-40B4-BE49-F238E27FC236}">
                  <a16:creationId xmlns:a16="http://schemas.microsoft.com/office/drawing/2014/main" id="{DF3DFF18-AC25-E68F-3D22-CCB0749004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27565" y="2598730"/>
              <a:ext cx="901700" cy="73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4">
              <a:extLst>
                <a:ext uri="{FF2B5EF4-FFF2-40B4-BE49-F238E27FC236}">
                  <a16:creationId xmlns:a16="http://schemas.microsoft.com/office/drawing/2014/main" id="{F8BAAC82-51C3-D0C6-EB0E-FFBEF9B34A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4324" y="1412776"/>
              <a:ext cx="921825" cy="73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6">
              <a:extLst>
                <a:ext uri="{FF2B5EF4-FFF2-40B4-BE49-F238E27FC236}">
                  <a16:creationId xmlns:a16="http://schemas.microsoft.com/office/drawing/2014/main" id="{5342F9D5-0C6D-A992-4CAC-26E37D22A3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30187" y="7139468"/>
              <a:ext cx="836706"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7">
              <a:extLst>
                <a:ext uri="{FF2B5EF4-FFF2-40B4-BE49-F238E27FC236}">
                  <a16:creationId xmlns:a16="http://schemas.microsoft.com/office/drawing/2014/main" id="{E83FCFCD-B700-04A8-8650-A373F78948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5335311"/>
              <a:ext cx="907076" cy="73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9">
              <a:extLst>
                <a:ext uri="{FF2B5EF4-FFF2-40B4-BE49-F238E27FC236}">
                  <a16:creationId xmlns:a16="http://schemas.microsoft.com/office/drawing/2014/main" id="{ED5D3AC7-190C-0C1F-022C-01A887E5477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4199" y="4782923"/>
              <a:ext cx="890132" cy="74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20">
              <a:extLst>
                <a:ext uri="{FF2B5EF4-FFF2-40B4-BE49-F238E27FC236}">
                  <a16:creationId xmlns:a16="http://schemas.microsoft.com/office/drawing/2014/main" id="{DE557916-131B-9AB1-6B1C-A9560B469A5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80590" y="3751068"/>
              <a:ext cx="878114" cy="72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p:tgtEl>
                                          <p:spTgt spid="25"/>
                                        </p:tgtEl>
                                        <p:attrNameLst>
                                          <p:attrName>ppt_y</p:attrName>
                                        </p:attrNameLst>
                                      </p:cBhvr>
                                      <p:tavLst>
                                        <p:tav tm="0">
                                          <p:val>
                                            <p:strVal val="#ppt_y+#ppt_h*1.125000"/>
                                          </p:val>
                                        </p:tav>
                                        <p:tav tm="100000">
                                          <p:val>
                                            <p:strVal val="#ppt_y"/>
                                          </p:val>
                                        </p:tav>
                                      </p:tavLst>
                                    </p:anim>
                                    <p:animEffect transition="in" filter="wipe(up)">
                                      <p:cBhvr>
                                        <p:cTn id="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a:extLst>
              <a:ext uri="{FF2B5EF4-FFF2-40B4-BE49-F238E27FC236}">
                <a16:creationId xmlns:a16="http://schemas.microsoft.com/office/drawing/2014/main" id="{52F15DED-3E91-E08D-B1AD-608B44CA6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 y="-99392"/>
            <a:ext cx="9120990" cy="64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CF71D7B-B338-EF6C-C1AA-337D90D33C3F}"/>
              </a:ext>
            </a:extLst>
          </p:cNvPr>
          <p:cNvSpPr txBox="1"/>
          <p:nvPr/>
        </p:nvSpPr>
        <p:spPr>
          <a:xfrm>
            <a:off x="133350" y="981075"/>
            <a:ext cx="2393950" cy="755650"/>
          </a:xfrm>
          <a:prstGeom prst="rect">
            <a:avLst/>
          </a:prstGeom>
          <a:noFill/>
        </p:spPr>
        <p:txBody>
          <a:bodyPr>
            <a:spAutoFit/>
          </a:bodyPr>
          <a:lstStyle/>
          <a:p>
            <a:pPr>
              <a:lnSpc>
                <a:spcPts val="1800"/>
              </a:lnSpc>
              <a:defRPr/>
            </a:pPr>
            <a:r>
              <a:rPr lang="nl-NL" sz="1100" dirty="0">
                <a:solidFill>
                  <a:schemeClr val="accent6"/>
                </a:solidFill>
                <a:latin typeface="Verdana" pitchFamily="34" charset="0"/>
              </a:rPr>
              <a:t>Source: Tomas Björkman: Inner-</a:t>
            </a:r>
            <a:r>
              <a:rPr lang="nl-NL" sz="1100" dirty="0" err="1">
                <a:solidFill>
                  <a:schemeClr val="accent6"/>
                </a:solidFill>
                <a:latin typeface="Verdana" pitchFamily="34" charset="0"/>
              </a:rPr>
              <a:t>societal</a:t>
            </a:r>
            <a:r>
              <a:rPr lang="nl-NL" sz="1100" dirty="0">
                <a:solidFill>
                  <a:schemeClr val="accent6"/>
                </a:solidFill>
                <a:latin typeface="Verdana" pitchFamily="34" charset="0"/>
              </a:rPr>
              <a:t> </a:t>
            </a:r>
            <a:r>
              <a:rPr lang="nl-NL" sz="1100" dirty="0" err="1">
                <a:solidFill>
                  <a:schemeClr val="accent6"/>
                </a:solidFill>
                <a:latin typeface="Verdana" pitchFamily="34" charset="0"/>
              </a:rPr>
              <a:t>transformation</a:t>
            </a:r>
            <a:r>
              <a:rPr lang="nl-NL" sz="1100" dirty="0">
                <a:solidFill>
                  <a:schemeClr val="accent6"/>
                </a:solidFill>
                <a:latin typeface="Verdana" pitchFamily="34" charset="0"/>
              </a:rPr>
              <a:t> in </a:t>
            </a:r>
            <a:r>
              <a:rPr lang="nl-NL" sz="1100" dirty="0" err="1">
                <a:solidFill>
                  <a:schemeClr val="accent6"/>
                </a:solidFill>
                <a:latin typeface="Verdana" pitchFamily="34" charset="0"/>
              </a:rPr>
              <a:t>practice</a:t>
            </a:r>
            <a:endParaRPr lang="nl-NL" sz="1100" dirty="0">
              <a:solidFill>
                <a:schemeClr val="accent6"/>
              </a:solidFill>
              <a:latin typeface="Verdana" pitchFamily="34" charset="0"/>
            </a:endParaRPr>
          </a:p>
        </p:txBody>
      </p:sp>
      <p:sp>
        <p:nvSpPr>
          <p:cNvPr id="2" name="TextBox 1">
            <a:extLst>
              <a:ext uri="{FF2B5EF4-FFF2-40B4-BE49-F238E27FC236}">
                <a16:creationId xmlns:a16="http://schemas.microsoft.com/office/drawing/2014/main" id="{11052436-8127-5C87-9CD0-6586376149CD}"/>
              </a:ext>
            </a:extLst>
          </p:cNvPr>
          <p:cNvSpPr txBox="1"/>
          <p:nvPr/>
        </p:nvSpPr>
        <p:spPr>
          <a:xfrm>
            <a:off x="19889" y="6324798"/>
            <a:ext cx="6712351" cy="323165"/>
          </a:xfrm>
          <a:prstGeom prst="rect">
            <a:avLst/>
          </a:prstGeom>
          <a:solidFill>
            <a:schemeClr val="tx2">
              <a:lumMod val="50000"/>
            </a:schemeClr>
          </a:solidFill>
        </p:spPr>
        <p:txBody>
          <a:bodyPr wrap="square" rtlCol="0">
            <a:spAutoFit/>
          </a:bodyPr>
          <a:lstStyle/>
          <a:p>
            <a:pPr>
              <a:lnSpc>
                <a:spcPts val="1800"/>
              </a:lnSpc>
            </a:pPr>
            <a:r>
              <a:rPr lang="nl-NL" sz="1800">
                <a:solidFill>
                  <a:schemeClr val="bg1"/>
                </a:solidFill>
                <a:latin typeface="Verdana" pitchFamily="34" charset="0"/>
              </a:rPr>
              <a:t>IDGs – Inner Development Goals</a:t>
            </a:r>
            <a:endParaRPr lang="nl-NL" sz="1800" dirty="0" err="1">
              <a:solidFill>
                <a:schemeClr val="bg1"/>
              </a:solidFill>
              <a:latin typeface="Verdana"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2A44B63D-36AA-EBF1-528A-45014223B0F3}"/>
              </a:ext>
            </a:extLst>
          </p:cNvPr>
          <p:cNvSpPr>
            <a:spLocks noGrp="1"/>
          </p:cNvSpPr>
          <p:nvPr>
            <p:ph type="title"/>
          </p:nvPr>
        </p:nvSpPr>
        <p:spPr>
          <a:xfrm>
            <a:off x="492125" y="230188"/>
            <a:ext cx="8442325" cy="792162"/>
          </a:xfrm>
        </p:spPr>
        <p:txBody>
          <a:bodyPr/>
          <a:lstStyle/>
          <a:p>
            <a:pPr>
              <a:defRPr/>
            </a:pPr>
            <a:r>
              <a:rPr lang="en-US" altLang="en-US"/>
              <a:t>What is education for? </a:t>
            </a:r>
            <a:r>
              <a:rPr lang="en-US" altLang="en-US" sz="1050"/>
              <a:t>(modified after Biesta, 2012)</a:t>
            </a:r>
          </a:p>
        </p:txBody>
      </p:sp>
      <p:grpSp>
        <p:nvGrpSpPr>
          <p:cNvPr id="75779" name="Group 5">
            <a:extLst>
              <a:ext uri="{FF2B5EF4-FFF2-40B4-BE49-F238E27FC236}">
                <a16:creationId xmlns:a16="http://schemas.microsoft.com/office/drawing/2014/main" id="{309955C6-B7C9-F305-6A8E-A17A60ABB91A}"/>
              </a:ext>
            </a:extLst>
          </p:cNvPr>
          <p:cNvGrpSpPr>
            <a:grpSpLocks/>
          </p:cNvGrpSpPr>
          <p:nvPr/>
        </p:nvGrpSpPr>
        <p:grpSpPr bwMode="auto">
          <a:xfrm>
            <a:off x="1043608" y="626269"/>
            <a:ext cx="5364162" cy="5172075"/>
            <a:chOff x="2051720" y="1137171"/>
            <a:chExt cx="5364596" cy="5172149"/>
          </a:xfrm>
        </p:grpSpPr>
        <p:sp>
          <p:nvSpPr>
            <p:cNvPr id="3" name="Oval 2">
              <a:extLst>
                <a:ext uri="{FF2B5EF4-FFF2-40B4-BE49-F238E27FC236}">
                  <a16:creationId xmlns:a16="http://schemas.microsoft.com/office/drawing/2014/main" id="{645161ED-6D33-01B6-0C69-B77A1143D458}"/>
                </a:ext>
              </a:extLst>
            </p:cNvPr>
            <p:cNvSpPr/>
            <p:nvPr/>
          </p:nvSpPr>
          <p:spPr>
            <a:xfrm>
              <a:off x="4391884" y="3285090"/>
              <a:ext cx="3024432" cy="3024230"/>
            </a:xfrm>
            <a:prstGeom prst="ellipse">
              <a:avLst/>
            </a:prstGeom>
            <a:solidFill>
              <a:schemeClr val="tx2">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Eco-subjectification</a:t>
              </a:r>
            </a:p>
          </p:txBody>
        </p:sp>
        <p:sp>
          <p:nvSpPr>
            <p:cNvPr id="4" name="Oval 3">
              <a:extLst>
                <a:ext uri="{FF2B5EF4-FFF2-40B4-BE49-F238E27FC236}">
                  <a16:creationId xmlns:a16="http://schemas.microsoft.com/office/drawing/2014/main" id="{9DD1BFB1-6582-3B81-E6E9-7EEB9D7F77C6}"/>
                </a:ext>
              </a:extLst>
            </p:cNvPr>
            <p:cNvSpPr/>
            <p:nvPr/>
          </p:nvSpPr>
          <p:spPr>
            <a:xfrm>
              <a:off x="3780647" y="1137171"/>
              <a:ext cx="3022845" cy="3024231"/>
            </a:xfrm>
            <a:prstGeom prst="ellipse">
              <a:avLst/>
            </a:prstGeom>
            <a:solidFill>
              <a:srgbClr val="0070C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Eco-</a:t>
              </a:r>
              <a:r>
                <a:rPr lang="en-US" sz="2000" dirty="0" err="1"/>
                <a:t>socialisation</a:t>
              </a:r>
              <a:endParaRPr lang="en-US" sz="2000" dirty="0"/>
            </a:p>
          </p:txBody>
        </p:sp>
        <p:sp>
          <p:nvSpPr>
            <p:cNvPr id="5" name="Oval 4">
              <a:extLst>
                <a:ext uri="{FF2B5EF4-FFF2-40B4-BE49-F238E27FC236}">
                  <a16:creationId xmlns:a16="http://schemas.microsoft.com/office/drawing/2014/main" id="{D660FF6E-18F9-701A-D112-092B38B1692B}"/>
                </a:ext>
              </a:extLst>
            </p:cNvPr>
            <p:cNvSpPr/>
            <p:nvPr/>
          </p:nvSpPr>
          <p:spPr>
            <a:xfrm>
              <a:off x="2051720" y="2853284"/>
              <a:ext cx="3024432" cy="3024230"/>
            </a:xfrm>
            <a:prstGeom prst="ellipse">
              <a:avLst/>
            </a:prstGeom>
            <a:solidFill>
              <a:schemeClr val="accent6">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Eco-qualification</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5A583-12BC-ADA4-C917-35992E7600C6}"/>
              </a:ext>
            </a:extLst>
          </p:cNvPr>
          <p:cNvSpPr/>
          <p:nvPr/>
        </p:nvSpPr>
        <p:spPr>
          <a:xfrm>
            <a:off x="0" y="0"/>
            <a:ext cx="9144000" cy="609282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539" name="Rectangle 2">
            <a:extLst>
              <a:ext uri="{FF2B5EF4-FFF2-40B4-BE49-F238E27FC236}">
                <a16:creationId xmlns:a16="http://schemas.microsoft.com/office/drawing/2014/main" id="{A6C99D18-D5EA-662F-DAB2-20680FC1AE24}"/>
              </a:ext>
            </a:extLst>
          </p:cNvPr>
          <p:cNvSpPr txBox="1">
            <a:spLocks noChangeArrowheads="1"/>
          </p:cNvSpPr>
          <p:nvPr/>
        </p:nvSpPr>
        <p:spPr bwMode="auto">
          <a:xfrm>
            <a:off x="457200" y="260350"/>
            <a:ext cx="850741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500"/>
              </a:lnSpc>
              <a:spcBef>
                <a:spcPts val="1200"/>
              </a:spcBef>
              <a:buClr>
                <a:schemeClr val="bg2"/>
              </a:buClr>
              <a:buSzPct val="140000"/>
              <a:buFont typeface="Wingdings" pitchFamily="2" charset="2"/>
              <a:buChar char="§"/>
              <a:defRPr sz="2200">
                <a:solidFill>
                  <a:schemeClr val="bg2"/>
                </a:solidFill>
                <a:latin typeface="Verdana" panose="020B0604030504040204" pitchFamily="34" charset="0"/>
                <a:ea typeface="ＭＳ Ｐゴシック" panose="020B0600070205080204" pitchFamily="34" charset="-128"/>
              </a:defRPr>
            </a:lvl1pPr>
            <a:lvl2pPr marL="982663" indent="-285750">
              <a:lnSpc>
                <a:spcPts val="2500"/>
              </a:lnSpc>
              <a:spcBef>
                <a:spcPts val="1000"/>
              </a:spcBef>
              <a:buClr>
                <a:schemeClr val="bg2"/>
              </a:buClr>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2pPr>
            <a:lvl3pPr marL="1879600" indent="-319088">
              <a:lnSpc>
                <a:spcPts val="2500"/>
              </a:lnSpc>
              <a:spcBef>
                <a:spcPts val="1000"/>
              </a:spcBef>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3pPr>
            <a:lvl4pPr marL="2692400" indent="-360363">
              <a:lnSpc>
                <a:spcPts val="2500"/>
              </a:lnSpc>
              <a:spcBef>
                <a:spcPct val="20000"/>
              </a:spcBef>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4pPr>
            <a:lvl5pPr marL="3405188" indent="-352425">
              <a:lnSpc>
                <a:spcPts val="2500"/>
              </a:lnSpc>
              <a:spcBef>
                <a:spcPct val="20000"/>
              </a:spcBef>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5pPr>
            <a:lvl6pPr marL="3862388" indent="-352425" eaLnBrk="0" fontAlgn="base" hangingPunct="0">
              <a:lnSpc>
                <a:spcPts val="2500"/>
              </a:lnSpc>
              <a:spcBef>
                <a:spcPct val="20000"/>
              </a:spcBef>
              <a:spcAft>
                <a:spcPct val="0"/>
              </a:spcAft>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6pPr>
            <a:lvl7pPr marL="4319588" indent="-352425" eaLnBrk="0" fontAlgn="base" hangingPunct="0">
              <a:lnSpc>
                <a:spcPts val="2500"/>
              </a:lnSpc>
              <a:spcBef>
                <a:spcPct val="20000"/>
              </a:spcBef>
              <a:spcAft>
                <a:spcPct val="0"/>
              </a:spcAft>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7pPr>
            <a:lvl8pPr marL="4776788" indent="-352425" eaLnBrk="0" fontAlgn="base" hangingPunct="0">
              <a:lnSpc>
                <a:spcPts val="2500"/>
              </a:lnSpc>
              <a:spcBef>
                <a:spcPct val="20000"/>
              </a:spcBef>
              <a:spcAft>
                <a:spcPct val="0"/>
              </a:spcAft>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8pPr>
            <a:lvl9pPr marL="5233988" indent="-352425" eaLnBrk="0" fontAlgn="base" hangingPunct="0">
              <a:lnSpc>
                <a:spcPts val="2500"/>
              </a:lnSpc>
              <a:spcBef>
                <a:spcPct val="20000"/>
              </a:spcBef>
              <a:spcAft>
                <a:spcPct val="0"/>
              </a:spcAft>
              <a:buSzPct val="115000"/>
              <a:buFont typeface="Verdana" panose="020B0604030504040204" pitchFamily="34" charset="0"/>
              <a:buChar char="●"/>
              <a:defRPr sz="2200">
                <a:solidFill>
                  <a:schemeClr val="bg2"/>
                </a:solidFill>
                <a:latin typeface="Verdana" panose="020B0604030504040204" pitchFamily="34" charset="0"/>
                <a:ea typeface="ＭＳ Ｐゴシック" panose="020B0600070205080204" pitchFamily="34" charset="-128"/>
              </a:defRPr>
            </a:lvl9pPr>
          </a:lstStyle>
          <a:p>
            <a:pPr>
              <a:lnSpc>
                <a:spcPts val="4000"/>
              </a:lnSpc>
              <a:spcBef>
                <a:spcPct val="0"/>
              </a:spcBef>
              <a:buClrTx/>
              <a:buSzTx/>
              <a:buFontTx/>
              <a:buNone/>
            </a:pPr>
            <a:r>
              <a:rPr lang="en-US" altLang="en-US" sz="3600">
                <a:solidFill>
                  <a:schemeClr val="bg1"/>
                </a:solidFill>
              </a:rPr>
              <a:t>Staged responses to sustainability </a:t>
            </a:r>
            <a:r>
              <a:rPr lang="en-US" altLang="en-US" sz="1600">
                <a:solidFill>
                  <a:schemeClr val="bg1"/>
                </a:solidFill>
              </a:rPr>
              <a:t>(Sterling 2004)</a:t>
            </a:r>
            <a:r>
              <a:rPr lang="en-US" altLang="en-US" sz="1600"/>
              <a:t>)</a:t>
            </a:r>
          </a:p>
        </p:txBody>
      </p:sp>
      <p:graphicFrame>
        <p:nvGraphicFramePr>
          <p:cNvPr id="65540" name="Object 3">
            <a:extLst>
              <a:ext uri="{FF2B5EF4-FFF2-40B4-BE49-F238E27FC236}">
                <a16:creationId xmlns:a16="http://schemas.microsoft.com/office/drawing/2014/main" id="{D6F2DCAA-5E5E-6BD0-ED09-752168B0DE11}"/>
              </a:ext>
            </a:extLst>
          </p:cNvPr>
          <p:cNvGraphicFramePr>
            <a:graphicFrameLocks noChangeAspect="1"/>
          </p:cNvGraphicFramePr>
          <p:nvPr/>
        </p:nvGraphicFramePr>
        <p:xfrm>
          <a:off x="468313" y="1773238"/>
          <a:ext cx="7823200" cy="3927475"/>
        </p:xfrm>
        <a:graphic>
          <a:graphicData uri="http://schemas.openxmlformats.org/presentationml/2006/ole">
            <mc:AlternateContent xmlns:mc="http://schemas.openxmlformats.org/markup-compatibility/2006">
              <mc:Choice xmlns:v="urn:schemas-microsoft-com:vml" Requires="v">
                <p:oleObj name="Document" r:id="rId2" imgW="7124700" imgH="2921000" progId="Word.Document.8">
                  <p:embed/>
                </p:oleObj>
              </mc:Choice>
              <mc:Fallback>
                <p:oleObj name="Document" r:id="rId2" imgW="7124700" imgH="2921000" progId="Word.Document.8">
                  <p:embed/>
                  <p:pic>
                    <p:nvPicPr>
                      <p:cNvPr id="65540" name="Object 3">
                        <a:extLst>
                          <a:ext uri="{FF2B5EF4-FFF2-40B4-BE49-F238E27FC236}">
                            <a16:creationId xmlns:a16="http://schemas.microsoft.com/office/drawing/2014/main" id="{D6F2DCAA-5E5E-6BD0-ED09-752168B0D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73238"/>
                        <a:ext cx="7823200" cy="39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6">
            <a:extLst>
              <a:ext uri="{FF2B5EF4-FFF2-40B4-BE49-F238E27FC236}">
                <a16:creationId xmlns:a16="http://schemas.microsoft.com/office/drawing/2014/main" id="{08F71C06-85F4-ED1B-C521-96446DD843E0}"/>
              </a:ext>
            </a:extLst>
          </p:cNvPr>
          <p:cNvGrpSpPr>
            <a:grpSpLocks/>
          </p:cNvGrpSpPr>
          <p:nvPr/>
        </p:nvGrpSpPr>
        <p:grpSpPr bwMode="auto">
          <a:xfrm>
            <a:off x="1547813" y="1016000"/>
            <a:ext cx="6042025" cy="4789488"/>
            <a:chOff x="2498093" y="210377"/>
            <a:chExt cx="6474817" cy="6208902"/>
          </a:xfrm>
        </p:grpSpPr>
        <p:grpSp>
          <p:nvGrpSpPr>
            <p:cNvPr id="67588" name="Group 7">
              <a:extLst>
                <a:ext uri="{FF2B5EF4-FFF2-40B4-BE49-F238E27FC236}">
                  <a16:creationId xmlns:a16="http://schemas.microsoft.com/office/drawing/2014/main" id="{DA0C265C-39EF-FECA-BAF9-6C8E6A6A4DD7}"/>
                </a:ext>
              </a:extLst>
            </p:cNvPr>
            <p:cNvGrpSpPr>
              <a:grpSpLocks/>
            </p:cNvGrpSpPr>
            <p:nvPr/>
          </p:nvGrpSpPr>
          <p:grpSpPr bwMode="auto">
            <a:xfrm>
              <a:off x="2498093" y="1368992"/>
              <a:ext cx="3812916" cy="3856747"/>
              <a:chOff x="1022181" y="1312861"/>
              <a:chExt cx="3812916" cy="3856747"/>
            </a:xfrm>
          </p:grpSpPr>
          <p:sp>
            <p:nvSpPr>
              <p:cNvPr id="22" name="Traan 8">
                <a:extLst>
                  <a:ext uri="{FF2B5EF4-FFF2-40B4-BE49-F238E27FC236}">
                    <a16:creationId xmlns:a16="http://schemas.microsoft.com/office/drawing/2014/main" id="{4FA4099A-5053-89AA-19AF-61D98F46DC0A}"/>
                  </a:ext>
                </a:extLst>
              </p:cNvPr>
              <p:cNvSpPr/>
              <p:nvPr/>
            </p:nvSpPr>
            <p:spPr>
              <a:xfrm rot="4439596">
                <a:off x="1032366" y="1302699"/>
                <a:ext cx="2846175" cy="2866543"/>
              </a:xfrm>
              <a:custGeom>
                <a:avLst/>
                <a:gdLst>
                  <a:gd name="connsiteX0" fmla="*/ 0 w 3681564"/>
                  <a:gd name="connsiteY0" fmla="*/ 1854000 h 3708000"/>
                  <a:gd name="connsiteX1" fmla="*/ 1840782 w 3681564"/>
                  <a:gd name="connsiteY1" fmla="*/ 0 h 3708000"/>
                  <a:gd name="connsiteX2" fmla="*/ 3685577 w 3681564"/>
                  <a:gd name="connsiteY2" fmla="*/ -4042 h 3708000"/>
                  <a:gd name="connsiteX3" fmla="*/ 3681564 w 3681564"/>
                  <a:gd name="connsiteY3" fmla="*/ 1854000 h 3708000"/>
                  <a:gd name="connsiteX4" fmla="*/ 1840782 w 3681564"/>
                  <a:gd name="connsiteY4" fmla="*/ 3708000 h 3708000"/>
                  <a:gd name="connsiteX5" fmla="*/ 0 w 3681564"/>
                  <a:gd name="connsiteY5" fmla="*/ 1854000 h 3708000"/>
                  <a:gd name="connsiteX0" fmla="*/ 0 w 3685581"/>
                  <a:gd name="connsiteY0" fmla="*/ 2132560 h 3986560"/>
                  <a:gd name="connsiteX1" fmla="*/ 1840782 w 3685581"/>
                  <a:gd name="connsiteY1" fmla="*/ 278560 h 3986560"/>
                  <a:gd name="connsiteX2" fmla="*/ 3685577 w 3685581"/>
                  <a:gd name="connsiteY2" fmla="*/ 274518 h 3986560"/>
                  <a:gd name="connsiteX3" fmla="*/ 3681564 w 3685581"/>
                  <a:gd name="connsiteY3" fmla="*/ 2132560 h 3986560"/>
                  <a:gd name="connsiteX4" fmla="*/ 1840782 w 3685581"/>
                  <a:gd name="connsiteY4" fmla="*/ 3986560 h 3986560"/>
                  <a:gd name="connsiteX5" fmla="*/ 0 w 3685581"/>
                  <a:gd name="connsiteY5" fmla="*/ 2132560 h 3986560"/>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947789"/>
                  <a:gd name="connsiteY0" fmla="*/ 2133535 h 3987535"/>
                  <a:gd name="connsiteX1" fmla="*/ 1840782 w 3947789"/>
                  <a:gd name="connsiteY1" fmla="*/ 279535 h 3987535"/>
                  <a:gd name="connsiteX2" fmla="*/ 3685577 w 3947789"/>
                  <a:gd name="connsiteY2" fmla="*/ 275493 h 3987535"/>
                  <a:gd name="connsiteX3" fmla="*/ 3681564 w 3947789"/>
                  <a:gd name="connsiteY3" fmla="*/ 2133535 h 3987535"/>
                  <a:gd name="connsiteX4" fmla="*/ 1840782 w 3947789"/>
                  <a:gd name="connsiteY4" fmla="*/ 3987535 h 3987535"/>
                  <a:gd name="connsiteX5" fmla="*/ 0 w 3947789"/>
                  <a:gd name="connsiteY5" fmla="*/ 2133535 h 3987535"/>
                  <a:gd name="connsiteX0" fmla="*/ 0 w 3863038"/>
                  <a:gd name="connsiteY0" fmla="*/ 2052494 h 3906494"/>
                  <a:gd name="connsiteX1" fmla="*/ 1840782 w 3863038"/>
                  <a:gd name="connsiteY1" fmla="*/ 198494 h 3906494"/>
                  <a:gd name="connsiteX2" fmla="*/ 3685577 w 3863038"/>
                  <a:gd name="connsiteY2" fmla="*/ 194452 h 3906494"/>
                  <a:gd name="connsiteX3" fmla="*/ 3681564 w 3863038"/>
                  <a:gd name="connsiteY3" fmla="*/ 2052494 h 3906494"/>
                  <a:gd name="connsiteX4" fmla="*/ 1840782 w 3863038"/>
                  <a:gd name="connsiteY4" fmla="*/ 3906494 h 3906494"/>
                  <a:gd name="connsiteX5" fmla="*/ 0 w 3863038"/>
                  <a:gd name="connsiteY5" fmla="*/ 2052494 h 3906494"/>
                  <a:gd name="connsiteX0" fmla="*/ 0 w 3926070"/>
                  <a:gd name="connsiteY0" fmla="*/ 2052494 h 3906494"/>
                  <a:gd name="connsiteX1" fmla="*/ 1840782 w 3926070"/>
                  <a:gd name="connsiteY1" fmla="*/ 198494 h 3906494"/>
                  <a:gd name="connsiteX2" fmla="*/ 3685577 w 3926070"/>
                  <a:gd name="connsiteY2" fmla="*/ 194452 h 3906494"/>
                  <a:gd name="connsiteX3" fmla="*/ 3681564 w 3926070"/>
                  <a:gd name="connsiteY3" fmla="*/ 2052494 h 3906494"/>
                  <a:gd name="connsiteX4" fmla="*/ 1840782 w 3926070"/>
                  <a:gd name="connsiteY4" fmla="*/ 3906494 h 3906494"/>
                  <a:gd name="connsiteX5" fmla="*/ 0 w 3926070"/>
                  <a:gd name="connsiteY5" fmla="*/ 2052494 h 3906494"/>
                  <a:gd name="connsiteX0" fmla="*/ 0 w 3926070"/>
                  <a:gd name="connsiteY0" fmla="*/ 2101711 h 3955711"/>
                  <a:gd name="connsiteX1" fmla="*/ 1840782 w 3926070"/>
                  <a:gd name="connsiteY1" fmla="*/ 247711 h 3955711"/>
                  <a:gd name="connsiteX2" fmla="*/ 3685577 w 3926070"/>
                  <a:gd name="connsiteY2" fmla="*/ 243669 h 3955711"/>
                  <a:gd name="connsiteX3" fmla="*/ 3681564 w 3926070"/>
                  <a:gd name="connsiteY3" fmla="*/ 2101711 h 3955711"/>
                  <a:gd name="connsiteX4" fmla="*/ 1840782 w 3926070"/>
                  <a:gd name="connsiteY4" fmla="*/ 3955711 h 3955711"/>
                  <a:gd name="connsiteX5" fmla="*/ 0 w 3926070"/>
                  <a:gd name="connsiteY5" fmla="*/ 2101711 h 395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070" h="3955711">
                    <a:moveTo>
                      <a:pt x="0" y="2101711"/>
                    </a:moveTo>
                    <a:cubicBezTo>
                      <a:pt x="0" y="1077775"/>
                      <a:pt x="665977" y="692298"/>
                      <a:pt x="1840782" y="247711"/>
                    </a:cubicBezTo>
                    <a:cubicBezTo>
                      <a:pt x="3015587" y="-196876"/>
                      <a:pt x="3489954" y="55885"/>
                      <a:pt x="3685577" y="243669"/>
                    </a:cubicBezTo>
                    <a:cubicBezTo>
                      <a:pt x="3881200" y="431453"/>
                      <a:pt x="4113125" y="879476"/>
                      <a:pt x="3681564" y="2101711"/>
                    </a:cubicBezTo>
                    <a:cubicBezTo>
                      <a:pt x="3250003" y="3323946"/>
                      <a:pt x="2857418" y="3955711"/>
                      <a:pt x="1840782" y="3955711"/>
                    </a:cubicBezTo>
                    <a:cubicBezTo>
                      <a:pt x="824146" y="3955711"/>
                      <a:pt x="0" y="3125647"/>
                      <a:pt x="0" y="2101711"/>
                    </a:cubicBezTo>
                    <a:close/>
                  </a:path>
                </a:pathLst>
              </a:cu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67603" name="Tekstvak 6">
                <a:extLst>
                  <a:ext uri="{FF2B5EF4-FFF2-40B4-BE49-F238E27FC236}">
                    <a16:creationId xmlns:a16="http://schemas.microsoft.com/office/drawing/2014/main" id="{79CE1F12-6397-891C-FBFB-0455C145CC5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028" y="1732457"/>
                <a:ext cx="3994610" cy="393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89" name="Group 8">
              <a:extLst>
                <a:ext uri="{FF2B5EF4-FFF2-40B4-BE49-F238E27FC236}">
                  <a16:creationId xmlns:a16="http://schemas.microsoft.com/office/drawing/2014/main" id="{FCEB73CF-F1CC-2CC6-924D-A3528CD22F5B}"/>
                </a:ext>
              </a:extLst>
            </p:cNvPr>
            <p:cNvGrpSpPr>
              <a:grpSpLocks/>
            </p:cNvGrpSpPr>
            <p:nvPr/>
          </p:nvGrpSpPr>
          <p:grpSpPr bwMode="auto">
            <a:xfrm>
              <a:off x="5566405" y="1138976"/>
              <a:ext cx="3406505" cy="3223385"/>
              <a:chOff x="5641597" y="1039267"/>
              <a:chExt cx="3406505" cy="3223385"/>
            </a:xfrm>
          </p:grpSpPr>
          <p:sp>
            <p:nvSpPr>
              <p:cNvPr id="20" name="Traan 8">
                <a:extLst>
                  <a:ext uri="{FF2B5EF4-FFF2-40B4-BE49-F238E27FC236}">
                    <a16:creationId xmlns:a16="http://schemas.microsoft.com/office/drawing/2014/main" id="{00192FE1-7F80-75F3-4240-A52E36B14D4E}"/>
                  </a:ext>
                </a:extLst>
              </p:cNvPr>
              <p:cNvSpPr/>
              <p:nvPr/>
            </p:nvSpPr>
            <p:spPr>
              <a:xfrm rot="11615915">
                <a:off x="6200271" y="1038815"/>
                <a:ext cx="2847831" cy="2870870"/>
              </a:xfrm>
              <a:custGeom>
                <a:avLst/>
                <a:gdLst>
                  <a:gd name="connsiteX0" fmla="*/ 0 w 3681564"/>
                  <a:gd name="connsiteY0" fmla="*/ 1854000 h 3708000"/>
                  <a:gd name="connsiteX1" fmla="*/ 1840782 w 3681564"/>
                  <a:gd name="connsiteY1" fmla="*/ 0 h 3708000"/>
                  <a:gd name="connsiteX2" fmla="*/ 3685577 w 3681564"/>
                  <a:gd name="connsiteY2" fmla="*/ -4042 h 3708000"/>
                  <a:gd name="connsiteX3" fmla="*/ 3681564 w 3681564"/>
                  <a:gd name="connsiteY3" fmla="*/ 1854000 h 3708000"/>
                  <a:gd name="connsiteX4" fmla="*/ 1840782 w 3681564"/>
                  <a:gd name="connsiteY4" fmla="*/ 3708000 h 3708000"/>
                  <a:gd name="connsiteX5" fmla="*/ 0 w 3681564"/>
                  <a:gd name="connsiteY5" fmla="*/ 1854000 h 3708000"/>
                  <a:gd name="connsiteX0" fmla="*/ 0 w 3685581"/>
                  <a:gd name="connsiteY0" fmla="*/ 2132560 h 3986560"/>
                  <a:gd name="connsiteX1" fmla="*/ 1840782 w 3685581"/>
                  <a:gd name="connsiteY1" fmla="*/ 278560 h 3986560"/>
                  <a:gd name="connsiteX2" fmla="*/ 3685577 w 3685581"/>
                  <a:gd name="connsiteY2" fmla="*/ 274518 h 3986560"/>
                  <a:gd name="connsiteX3" fmla="*/ 3681564 w 3685581"/>
                  <a:gd name="connsiteY3" fmla="*/ 2132560 h 3986560"/>
                  <a:gd name="connsiteX4" fmla="*/ 1840782 w 3685581"/>
                  <a:gd name="connsiteY4" fmla="*/ 3986560 h 3986560"/>
                  <a:gd name="connsiteX5" fmla="*/ 0 w 3685581"/>
                  <a:gd name="connsiteY5" fmla="*/ 2132560 h 3986560"/>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947789"/>
                  <a:gd name="connsiteY0" fmla="*/ 2133535 h 3987535"/>
                  <a:gd name="connsiteX1" fmla="*/ 1840782 w 3947789"/>
                  <a:gd name="connsiteY1" fmla="*/ 279535 h 3987535"/>
                  <a:gd name="connsiteX2" fmla="*/ 3685577 w 3947789"/>
                  <a:gd name="connsiteY2" fmla="*/ 275493 h 3987535"/>
                  <a:gd name="connsiteX3" fmla="*/ 3681564 w 3947789"/>
                  <a:gd name="connsiteY3" fmla="*/ 2133535 h 3987535"/>
                  <a:gd name="connsiteX4" fmla="*/ 1840782 w 3947789"/>
                  <a:gd name="connsiteY4" fmla="*/ 3987535 h 3987535"/>
                  <a:gd name="connsiteX5" fmla="*/ 0 w 3947789"/>
                  <a:gd name="connsiteY5" fmla="*/ 2133535 h 3987535"/>
                  <a:gd name="connsiteX0" fmla="*/ 0 w 3863038"/>
                  <a:gd name="connsiteY0" fmla="*/ 2052494 h 3906494"/>
                  <a:gd name="connsiteX1" fmla="*/ 1840782 w 3863038"/>
                  <a:gd name="connsiteY1" fmla="*/ 198494 h 3906494"/>
                  <a:gd name="connsiteX2" fmla="*/ 3685577 w 3863038"/>
                  <a:gd name="connsiteY2" fmla="*/ 194452 h 3906494"/>
                  <a:gd name="connsiteX3" fmla="*/ 3681564 w 3863038"/>
                  <a:gd name="connsiteY3" fmla="*/ 2052494 h 3906494"/>
                  <a:gd name="connsiteX4" fmla="*/ 1840782 w 3863038"/>
                  <a:gd name="connsiteY4" fmla="*/ 3906494 h 3906494"/>
                  <a:gd name="connsiteX5" fmla="*/ 0 w 3863038"/>
                  <a:gd name="connsiteY5" fmla="*/ 2052494 h 3906494"/>
                  <a:gd name="connsiteX0" fmla="*/ 0 w 3926070"/>
                  <a:gd name="connsiteY0" fmla="*/ 2052494 h 3906494"/>
                  <a:gd name="connsiteX1" fmla="*/ 1840782 w 3926070"/>
                  <a:gd name="connsiteY1" fmla="*/ 198494 h 3906494"/>
                  <a:gd name="connsiteX2" fmla="*/ 3685577 w 3926070"/>
                  <a:gd name="connsiteY2" fmla="*/ 194452 h 3906494"/>
                  <a:gd name="connsiteX3" fmla="*/ 3681564 w 3926070"/>
                  <a:gd name="connsiteY3" fmla="*/ 2052494 h 3906494"/>
                  <a:gd name="connsiteX4" fmla="*/ 1840782 w 3926070"/>
                  <a:gd name="connsiteY4" fmla="*/ 3906494 h 3906494"/>
                  <a:gd name="connsiteX5" fmla="*/ 0 w 3926070"/>
                  <a:gd name="connsiteY5" fmla="*/ 2052494 h 3906494"/>
                  <a:gd name="connsiteX0" fmla="*/ 0 w 3926070"/>
                  <a:gd name="connsiteY0" fmla="*/ 2101711 h 3955711"/>
                  <a:gd name="connsiteX1" fmla="*/ 1840782 w 3926070"/>
                  <a:gd name="connsiteY1" fmla="*/ 247711 h 3955711"/>
                  <a:gd name="connsiteX2" fmla="*/ 3685577 w 3926070"/>
                  <a:gd name="connsiteY2" fmla="*/ 243669 h 3955711"/>
                  <a:gd name="connsiteX3" fmla="*/ 3681564 w 3926070"/>
                  <a:gd name="connsiteY3" fmla="*/ 2101711 h 3955711"/>
                  <a:gd name="connsiteX4" fmla="*/ 1840782 w 3926070"/>
                  <a:gd name="connsiteY4" fmla="*/ 3955711 h 3955711"/>
                  <a:gd name="connsiteX5" fmla="*/ 0 w 3926070"/>
                  <a:gd name="connsiteY5" fmla="*/ 2101711 h 395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070" h="3955711">
                    <a:moveTo>
                      <a:pt x="0" y="2101711"/>
                    </a:moveTo>
                    <a:cubicBezTo>
                      <a:pt x="0" y="1077775"/>
                      <a:pt x="665977" y="692298"/>
                      <a:pt x="1840782" y="247711"/>
                    </a:cubicBezTo>
                    <a:cubicBezTo>
                      <a:pt x="3015587" y="-196876"/>
                      <a:pt x="3489954" y="55885"/>
                      <a:pt x="3685577" y="243669"/>
                    </a:cubicBezTo>
                    <a:cubicBezTo>
                      <a:pt x="3881200" y="431453"/>
                      <a:pt x="4113125" y="879476"/>
                      <a:pt x="3681564" y="2101711"/>
                    </a:cubicBezTo>
                    <a:cubicBezTo>
                      <a:pt x="3250003" y="3323946"/>
                      <a:pt x="2857418" y="3955711"/>
                      <a:pt x="1840782" y="3955711"/>
                    </a:cubicBezTo>
                    <a:cubicBezTo>
                      <a:pt x="824146" y="3955711"/>
                      <a:pt x="0" y="3125647"/>
                      <a:pt x="0" y="2101711"/>
                    </a:cubicBezTo>
                    <a:close/>
                  </a:path>
                </a:pathLst>
              </a:custGeom>
              <a:solidFill>
                <a:schemeClr val="accent2">
                  <a:alpha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67601" name="Tekstvak 6">
                <a:extLst>
                  <a:ext uri="{FF2B5EF4-FFF2-40B4-BE49-F238E27FC236}">
                    <a16:creationId xmlns:a16="http://schemas.microsoft.com/office/drawing/2014/main" id="{379362F0-F336-796E-A750-0E8E5FD48BC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961" y="995921"/>
                <a:ext cx="3403303" cy="36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0" name="Group 9">
              <a:extLst>
                <a:ext uri="{FF2B5EF4-FFF2-40B4-BE49-F238E27FC236}">
                  <a16:creationId xmlns:a16="http://schemas.microsoft.com/office/drawing/2014/main" id="{7C9B1E27-C4EB-945B-DE2E-2F8614114970}"/>
                </a:ext>
              </a:extLst>
            </p:cNvPr>
            <p:cNvGrpSpPr>
              <a:grpSpLocks/>
            </p:cNvGrpSpPr>
            <p:nvPr/>
          </p:nvGrpSpPr>
          <p:grpSpPr bwMode="auto">
            <a:xfrm>
              <a:off x="4339987" y="210377"/>
              <a:ext cx="2912071" cy="3399961"/>
              <a:chOff x="3280068" y="-2533373"/>
              <a:chExt cx="2912071" cy="3399961"/>
            </a:xfrm>
          </p:grpSpPr>
          <p:sp>
            <p:nvSpPr>
              <p:cNvPr id="18" name="Traan 8">
                <a:extLst>
                  <a:ext uri="{FF2B5EF4-FFF2-40B4-BE49-F238E27FC236}">
                    <a16:creationId xmlns:a16="http://schemas.microsoft.com/office/drawing/2014/main" id="{F7156F74-C0C5-93E7-AE1C-08AF9B84872C}"/>
                  </a:ext>
                </a:extLst>
              </p:cNvPr>
              <p:cNvSpPr/>
              <p:nvPr/>
            </p:nvSpPr>
            <p:spPr>
              <a:xfrm rot="8100000">
                <a:off x="3280588" y="-2533373"/>
                <a:ext cx="2844429" cy="2868812"/>
              </a:xfrm>
              <a:custGeom>
                <a:avLst/>
                <a:gdLst>
                  <a:gd name="connsiteX0" fmla="*/ 0 w 3681564"/>
                  <a:gd name="connsiteY0" fmla="*/ 1854000 h 3708000"/>
                  <a:gd name="connsiteX1" fmla="*/ 1840782 w 3681564"/>
                  <a:gd name="connsiteY1" fmla="*/ 0 h 3708000"/>
                  <a:gd name="connsiteX2" fmla="*/ 3685577 w 3681564"/>
                  <a:gd name="connsiteY2" fmla="*/ -4042 h 3708000"/>
                  <a:gd name="connsiteX3" fmla="*/ 3681564 w 3681564"/>
                  <a:gd name="connsiteY3" fmla="*/ 1854000 h 3708000"/>
                  <a:gd name="connsiteX4" fmla="*/ 1840782 w 3681564"/>
                  <a:gd name="connsiteY4" fmla="*/ 3708000 h 3708000"/>
                  <a:gd name="connsiteX5" fmla="*/ 0 w 3681564"/>
                  <a:gd name="connsiteY5" fmla="*/ 1854000 h 3708000"/>
                  <a:gd name="connsiteX0" fmla="*/ 0 w 3685581"/>
                  <a:gd name="connsiteY0" fmla="*/ 2132560 h 3986560"/>
                  <a:gd name="connsiteX1" fmla="*/ 1840782 w 3685581"/>
                  <a:gd name="connsiteY1" fmla="*/ 278560 h 3986560"/>
                  <a:gd name="connsiteX2" fmla="*/ 3685577 w 3685581"/>
                  <a:gd name="connsiteY2" fmla="*/ 274518 h 3986560"/>
                  <a:gd name="connsiteX3" fmla="*/ 3681564 w 3685581"/>
                  <a:gd name="connsiteY3" fmla="*/ 2132560 h 3986560"/>
                  <a:gd name="connsiteX4" fmla="*/ 1840782 w 3685581"/>
                  <a:gd name="connsiteY4" fmla="*/ 3986560 h 3986560"/>
                  <a:gd name="connsiteX5" fmla="*/ 0 w 3685581"/>
                  <a:gd name="connsiteY5" fmla="*/ 2132560 h 3986560"/>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947789"/>
                  <a:gd name="connsiteY0" fmla="*/ 2133535 h 3987535"/>
                  <a:gd name="connsiteX1" fmla="*/ 1840782 w 3947789"/>
                  <a:gd name="connsiteY1" fmla="*/ 279535 h 3987535"/>
                  <a:gd name="connsiteX2" fmla="*/ 3685577 w 3947789"/>
                  <a:gd name="connsiteY2" fmla="*/ 275493 h 3987535"/>
                  <a:gd name="connsiteX3" fmla="*/ 3681564 w 3947789"/>
                  <a:gd name="connsiteY3" fmla="*/ 2133535 h 3987535"/>
                  <a:gd name="connsiteX4" fmla="*/ 1840782 w 3947789"/>
                  <a:gd name="connsiteY4" fmla="*/ 3987535 h 3987535"/>
                  <a:gd name="connsiteX5" fmla="*/ 0 w 3947789"/>
                  <a:gd name="connsiteY5" fmla="*/ 2133535 h 3987535"/>
                  <a:gd name="connsiteX0" fmla="*/ 0 w 3863038"/>
                  <a:gd name="connsiteY0" fmla="*/ 2052494 h 3906494"/>
                  <a:gd name="connsiteX1" fmla="*/ 1840782 w 3863038"/>
                  <a:gd name="connsiteY1" fmla="*/ 198494 h 3906494"/>
                  <a:gd name="connsiteX2" fmla="*/ 3685577 w 3863038"/>
                  <a:gd name="connsiteY2" fmla="*/ 194452 h 3906494"/>
                  <a:gd name="connsiteX3" fmla="*/ 3681564 w 3863038"/>
                  <a:gd name="connsiteY3" fmla="*/ 2052494 h 3906494"/>
                  <a:gd name="connsiteX4" fmla="*/ 1840782 w 3863038"/>
                  <a:gd name="connsiteY4" fmla="*/ 3906494 h 3906494"/>
                  <a:gd name="connsiteX5" fmla="*/ 0 w 3863038"/>
                  <a:gd name="connsiteY5" fmla="*/ 2052494 h 3906494"/>
                  <a:gd name="connsiteX0" fmla="*/ 0 w 3926070"/>
                  <a:gd name="connsiteY0" fmla="*/ 2052494 h 3906494"/>
                  <a:gd name="connsiteX1" fmla="*/ 1840782 w 3926070"/>
                  <a:gd name="connsiteY1" fmla="*/ 198494 h 3906494"/>
                  <a:gd name="connsiteX2" fmla="*/ 3685577 w 3926070"/>
                  <a:gd name="connsiteY2" fmla="*/ 194452 h 3906494"/>
                  <a:gd name="connsiteX3" fmla="*/ 3681564 w 3926070"/>
                  <a:gd name="connsiteY3" fmla="*/ 2052494 h 3906494"/>
                  <a:gd name="connsiteX4" fmla="*/ 1840782 w 3926070"/>
                  <a:gd name="connsiteY4" fmla="*/ 3906494 h 3906494"/>
                  <a:gd name="connsiteX5" fmla="*/ 0 w 3926070"/>
                  <a:gd name="connsiteY5" fmla="*/ 2052494 h 3906494"/>
                  <a:gd name="connsiteX0" fmla="*/ 0 w 3926070"/>
                  <a:gd name="connsiteY0" fmla="*/ 2101711 h 3955711"/>
                  <a:gd name="connsiteX1" fmla="*/ 1840782 w 3926070"/>
                  <a:gd name="connsiteY1" fmla="*/ 247711 h 3955711"/>
                  <a:gd name="connsiteX2" fmla="*/ 3685577 w 3926070"/>
                  <a:gd name="connsiteY2" fmla="*/ 243669 h 3955711"/>
                  <a:gd name="connsiteX3" fmla="*/ 3681564 w 3926070"/>
                  <a:gd name="connsiteY3" fmla="*/ 2101711 h 3955711"/>
                  <a:gd name="connsiteX4" fmla="*/ 1840782 w 3926070"/>
                  <a:gd name="connsiteY4" fmla="*/ 3955711 h 3955711"/>
                  <a:gd name="connsiteX5" fmla="*/ 0 w 3926070"/>
                  <a:gd name="connsiteY5" fmla="*/ 2101711 h 395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070" h="3955711">
                    <a:moveTo>
                      <a:pt x="0" y="2101711"/>
                    </a:moveTo>
                    <a:cubicBezTo>
                      <a:pt x="0" y="1077775"/>
                      <a:pt x="665977" y="692298"/>
                      <a:pt x="1840782" y="247711"/>
                    </a:cubicBezTo>
                    <a:cubicBezTo>
                      <a:pt x="3015587" y="-196876"/>
                      <a:pt x="3489954" y="55885"/>
                      <a:pt x="3685577" y="243669"/>
                    </a:cubicBezTo>
                    <a:cubicBezTo>
                      <a:pt x="3881200" y="431453"/>
                      <a:pt x="4113125" y="879476"/>
                      <a:pt x="3681564" y="2101711"/>
                    </a:cubicBezTo>
                    <a:cubicBezTo>
                      <a:pt x="3250003" y="3323946"/>
                      <a:pt x="2857418" y="3955711"/>
                      <a:pt x="1840782" y="3955711"/>
                    </a:cubicBezTo>
                    <a:cubicBezTo>
                      <a:pt x="824146" y="3955711"/>
                      <a:pt x="0" y="3125647"/>
                      <a:pt x="0" y="2101711"/>
                    </a:cubicBezTo>
                    <a:close/>
                  </a:path>
                </a:pathLst>
              </a:cu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9" name="Tekstvak 6">
                <a:extLst>
                  <a:ext uri="{FF2B5EF4-FFF2-40B4-BE49-F238E27FC236}">
                    <a16:creationId xmlns:a16="http://schemas.microsoft.com/office/drawing/2014/main" id="{EC75CAEB-153C-DCF7-4E7F-AE94A59707EB}"/>
                  </a:ext>
                </a:extLst>
              </p:cNvPr>
              <p:cNvSpPr txBox="1"/>
              <p:nvPr/>
            </p:nvSpPr>
            <p:spPr>
              <a:xfrm>
                <a:off x="3322139" y="-1591240"/>
                <a:ext cx="2870000" cy="2457828"/>
              </a:xfrm>
              <a:prstGeom prst="rect">
                <a:avLst/>
              </a:prstGeom>
              <a:noFill/>
            </p:spPr>
            <p:txBody>
              <a:bodyPr spcFirstLastPara="1">
                <a:prstTxWarp prst="textArchUp">
                  <a:avLst>
                    <a:gd name="adj" fmla="val 12017414"/>
                  </a:avLst>
                </a:prstTxWarp>
                <a:spAutoFit/>
              </a:bodyPr>
              <a:lstStyle/>
              <a:p>
                <a:pPr algn="ctr">
                  <a:lnSpc>
                    <a:spcPct val="50000"/>
                  </a:lnSpc>
                  <a:defRPr/>
                </a:pPr>
                <a:endParaRPr lang="nl-NL" sz="2000" dirty="0">
                  <a:solidFill>
                    <a:srgbClr val="800000"/>
                  </a:solidFill>
                  <a:latin typeface="Verdana"/>
                  <a:cs typeface="Verdana"/>
                </a:endParaRPr>
              </a:p>
              <a:p>
                <a:pPr algn="ctr">
                  <a:lnSpc>
                    <a:spcPct val="50000"/>
                  </a:lnSpc>
                  <a:defRPr/>
                </a:pPr>
                <a:r>
                  <a:rPr lang="nl-NL" sz="2000" dirty="0" err="1">
                    <a:solidFill>
                      <a:srgbClr val="800000"/>
                    </a:solidFill>
                    <a:latin typeface="Verdana"/>
                    <a:cs typeface="Verdana"/>
                  </a:rPr>
                  <a:t>Values</a:t>
                </a:r>
                <a:r>
                  <a:rPr lang="nl-NL" sz="2000" dirty="0">
                    <a:solidFill>
                      <a:srgbClr val="800000"/>
                    </a:solidFill>
                    <a:latin typeface="Verdana"/>
                    <a:cs typeface="Verdana"/>
                  </a:rPr>
                  <a:t> </a:t>
                </a:r>
                <a:r>
                  <a:rPr lang="nl-NL" sz="2000" dirty="0" err="1">
                    <a:solidFill>
                      <a:srgbClr val="800000"/>
                    </a:solidFill>
                    <a:latin typeface="Verdana"/>
                    <a:cs typeface="Verdana"/>
                  </a:rPr>
                  <a:t>and</a:t>
                </a:r>
                <a:r>
                  <a:rPr lang="nl-NL" sz="2000" dirty="0">
                    <a:solidFill>
                      <a:srgbClr val="800000"/>
                    </a:solidFill>
                    <a:latin typeface="Verdana"/>
                    <a:cs typeface="Verdana"/>
                  </a:rPr>
                  <a:t> </a:t>
                </a:r>
              </a:p>
              <a:p>
                <a:pPr algn="ctr">
                  <a:lnSpc>
                    <a:spcPct val="50000"/>
                  </a:lnSpc>
                  <a:defRPr/>
                </a:pPr>
                <a:endParaRPr lang="nl-NL" sz="2000" dirty="0">
                  <a:solidFill>
                    <a:srgbClr val="800000"/>
                  </a:solidFill>
                  <a:latin typeface="Verdana"/>
                  <a:cs typeface="Verdana"/>
                </a:endParaRPr>
              </a:p>
              <a:p>
                <a:pPr algn="ctr">
                  <a:lnSpc>
                    <a:spcPct val="50000"/>
                  </a:lnSpc>
                  <a:defRPr/>
                </a:pPr>
                <a:r>
                  <a:rPr lang="nl-NL" sz="2000" dirty="0" err="1">
                    <a:solidFill>
                      <a:srgbClr val="800000"/>
                    </a:solidFill>
                    <a:latin typeface="Verdana"/>
                    <a:cs typeface="Verdana"/>
                  </a:rPr>
                  <a:t>Ethics</a:t>
                </a:r>
                <a:endParaRPr lang="nl-NL" sz="2000" dirty="0">
                  <a:solidFill>
                    <a:srgbClr val="800000"/>
                  </a:solidFill>
                  <a:latin typeface="Verdana"/>
                  <a:cs typeface="Verdana"/>
                </a:endParaRPr>
              </a:p>
            </p:txBody>
          </p:sp>
        </p:grpSp>
        <p:grpSp>
          <p:nvGrpSpPr>
            <p:cNvPr id="67591" name="Group 10">
              <a:extLst>
                <a:ext uri="{FF2B5EF4-FFF2-40B4-BE49-F238E27FC236}">
                  <a16:creationId xmlns:a16="http://schemas.microsoft.com/office/drawing/2014/main" id="{07829AA1-5E1B-B89D-AE69-93C6B77EB09A}"/>
                </a:ext>
              </a:extLst>
            </p:cNvPr>
            <p:cNvGrpSpPr>
              <a:grpSpLocks/>
            </p:cNvGrpSpPr>
            <p:nvPr/>
          </p:nvGrpSpPr>
          <p:grpSpPr bwMode="auto">
            <a:xfrm>
              <a:off x="5289027" y="2686919"/>
              <a:ext cx="3232568" cy="3623847"/>
              <a:chOff x="5198719" y="4423173"/>
              <a:chExt cx="3232568" cy="3623847"/>
            </a:xfrm>
          </p:grpSpPr>
          <p:sp>
            <p:nvSpPr>
              <p:cNvPr id="16" name="Traan 8">
                <a:extLst>
                  <a:ext uri="{FF2B5EF4-FFF2-40B4-BE49-F238E27FC236}">
                    <a16:creationId xmlns:a16="http://schemas.microsoft.com/office/drawing/2014/main" id="{099AEBB3-DED1-DBF2-338E-CE5A953AFB68}"/>
                  </a:ext>
                </a:extLst>
              </p:cNvPr>
              <p:cNvSpPr/>
              <p:nvPr/>
            </p:nvSpPr>
            <p:spPr>
              <a:xfrm rot="16305079">
                <a:off x="5574571" y="5189250"/>
                <a:ext cx="2846175" cy="2868245"/>
              </a:xfrm>
              <a:custGeom>
                <a:avLst/>
                <a:gdLst>
                  <a:gd name="connsiteX0" fmla="*/ 0 w 3681564"/>
                  <a:gd name="connsiteY0" fmla="*/ 1854000 h 3708000"/>
                  <a:gd name="connsiteX1" fmla="*/ 1840782 w 3681564"/>
                  <a:gd name="connsiteY1" fmla="*/ 0 h 3708000"/>
                  <a:gd name="connsiteX2" fmla="*/ 3685577 w 3681564"/>
                  <a:gd name="connsiteY2" fmla="*/ -4042 h 3708000"/>
                  <a:gd name="connsiteX3" fmla="*/ 3681564 w 3681564"/>
                  <a:gd name="connsiteY3" fmla="*/ 1854000 h 3708000"/>
                  <a:gd name="connsiteX4" fmla="*/ 1840782 w 3681564"/>
                  <a:gd name="connsiteY4" fmla="*/ 3708000 h 3708000"/>
                  <a:gd name="connsiteX5" fmla="*/ 0 w 3681564"/>
                  <a:gd name="connsiteY5" fmla="*/ 1854000 h 3708000"/>
                  <a:gd name="connsiteX0" fmla="*/ 0 w 3685581"/>
                  <a:gd name="connsiteY0" fmla="*/ 2132560 h 3986560"/>
                  <a:gd name="connsiteX1" fmla="*/ 1840782 w 3685581"/>
                  <a:gd name="connsiteY1" fmla="*/ 278560 h 3986560"/>
                  <a:gd name="connsiteX2" fmla="*/ 3685577 w 3685581"/>
                  <a:gd name="connsiteY2" fmla="*/ 274518 h 3986560"/>
                  <a:gd name="connsiteX3" fmla="*/ 3681564 w 3685581"/>
                  <a:gd name="connsiteY3" fmla="*/ 2132560 h 3986560"/>
                  <a:gd name="connsiteX4" fmla="*/ 1840782 w 3685581"/>
                  <a:gd name="connsiteY4" fmla="*/ 3986560 h 3986560"/>
                  <a:gd name="connsiteX5" fmla="*/ 0 w 3685581"/>
                  <a:gd name="connsiteY5" fmla="*/ 2132560 h 3986560"/>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947789"/>
                  <a:gd name="connsiteY0" fmla="*/ 2133535 h 3987535"/>
                  <a:gd name="connsiteX1" fmla="*/ 1840782 w 3947789"/>
                  <a:gd name="connsiteY1" fmla="*/ 279535 h 3987535"/>
                  <a:gd name="connsiteX2" fmla="*/ 3685577 w 3947789"/>
                  <a:gd name="connsiteY2" fmla="*/ 275493 h 3987535"/>
                  <a:gd name="connsiteX3" fmla="*/ 3681564 w 3947789"/>
                  <a:gd name="connsiteY3" fmla="*/ 2133535 h 3987535"/>
                  <a:gd name="connsiteX4" fmla="*/ 1840782 w 3947789"/>
                  <a:gd name="connsiteY4" fmla="*/ 3987535 h 3987535"/>
                  <a:gd name="connsiteX5" fmla="*/ 0 w 3947789"/>
                  <a:gd name="connsiteY5" fmla="*/ 2133535 h 3987535"/>
                  <a:gd name="connsiteX0" fmla="*/ 0 w 3863038"/>
                  <a:gd name="connsiteY0" fmla="*/ 2052494 h 3906494"/>
                  <a:gd name="connsiteX1" fmla="*/ 1840782 w 3863038"/>
                  <a:gd name="connsiteY1" fmla="*/ 198494 h 3906494"/>
                  <a:gd name="connsiteX2" fmla="*/ 3685577 w 3863038"/>
                  <a:gd name="connsiteY2" fmla="*/ 194452 h 3906494"/>
                  <a:gd name="connsiteX3" fmla="*/ 3681564 w 3863038"/>
                  <a:gd name="connsiteY3" fmla="*/ 2052494 h 3906494"/>
                  <a:gd name="connsiteX4" fmla="*/ 1840782 w 3863038"/>
                  <a:gd name="connsiteY4" fmla="*/ 3906494 h 3906494"/>
                  <a:gd name="connsiteX5" fmla="*/ 0 w 3863038"/>
                  <a:gd name="connsiteY5" fmla="*/ 2052494 h 3906494"/>
                  <a:gd name="connsiteX0" fmla="*/ 0 w 3926070"/>
                  <a:gd name="connsiteY0" fmla="*/ 2052494 h 3906494"/>
                  <a:gd name="connsiteX1" fmla="*/ 1840782 w 3926070"/>
                  <a:gd name="connsiteY1" fmla="*/ 198494 h 3906494"/>
                  <a:gd name="connsiteX2" fmla="*/ 3685577 w 3926070"/>
                  <a:gd name="connsiteY2" fmla="*/ 194452 h 3906494"/>
                  <a:gd name="connsiteX3" fmla="*/ 3681564 w 3926070"/>
                  <a:gd name="connsiteY3" fmla="*/ 2052494 h 3906494"/>
                  <a:gd name="connsiteX4" fmla="*/ 1840782 w 3926070"/>
                  <a:gd name="connsiteY4" fmla="*/ 3906494 h 3906494"/>
                  <a:gd name="connsiteX5" fmla="*/ 0 w 3926070"/>
                  <a:gd name="connsiteY5" fmla="*/ 2052494 h 3906494"/>
                  <a:gd name="connsiteX0" fmla="*/ 0 w 3926070"/>
                  <a:gd name="connsiteY0" fmla="*/ 2101711 h 3955711"/>
                  <a:gd name="connsiteX1" fmla="*/ 1840782 w 3926070"/>
                  <a:gd name="connsiteY1" fmla="*/ 247711 h 3955711"/>
                  <a:gd name="connsiteX2" fmla="*/ 3685577 w 3926070"/>
                  <a:gd name="connsiteY2" fmla="*/ 243669 h 3955711"/>
                  <a:gd name="connsiteX3" fmla="*/ 3681564 w 3926070"/>
                  <a:gd name="connsiteY3" fmla="*/ 2101711 h 3955711"/>
                  <a:gd name="connsiteX4" fmla="*/ 1840782 w 3926070"/>
                  <a:gd name="connsiteY4" fmla="*/ 3955711 h 3955711"/>
                  <a:gd name="connsiteX5" fmla="*/ 0 w 3926070"/>
                  <a:gd name="connsiteY5" fmla="*/ 2101711 h 395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070" h="3955711">
                    <a:moveTo>
                      <a:pt x="0" y="2101711"/>
                    </a:moveTo>
                    <a:cubicBezTo>
                      <a:pt x="0" y="1077775"/>
                      <a:pt x="665977" y="692298"/>
                      <a:pt x="1840782" y="247711"/>
                    </a:cubicBezTo>
                    <a:cubicBezTo>
                      <a:pt x="3015587" y="-196876"/>
                      <a:pt x="3489954" y="55885"/>
                      <a:pt x="3685577" y="243669"/>
                    </a:cubicBezTo>
                    <a:cubicBezTo>
                      <a:pt x="3881200" y="431453"/>
                      <a:pt x="4113125" y="879476"/>
                      <a:pt x="3681564" y="2101711"/>
                    </a:cubicBezTo>
                    <a:cubicBezTo>
                      <a:pt x="3250003" y="3323946"/>
                      <a:pt x="2857418" y="3955711"/>
                      <a:pt x="1840782" y="3955711"/>
                    </a:cubicBezTo>
                    <a:cubicBezTo>
                      <a:pt x="824146" y="3955711"/>
                      <a:pt x="0" y="3125647"/>
                      <a:pt x="0" y="2101711"/>
                    </a:cubicBezTo>
                    <a:close/>
                  </a:path>
                </a:pathLst>
              </a:custGeom>
              <a:solidFill>
                <a:srgbClr val="008000">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67597" name="Tekstvak 7">
                <a:extLst>
                  <a:ext uri="{FF2B5EF4-FFF2-40B4-BE49-F238E27FC236}">
                    <a16:creationId xmlns:a16="http://schemas.microsoft.com/office/drawing/2014/main" id="{EF38A256-09B4-A26B-1CD7-6A7B5BAADCC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536" y="4051490"/>
                <a:ext cx="3206201" cy="360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592" name="Group 11">
              <a:extLst>
                <a:ext uri="{FF2B5EF4-FFF2-40B4-BE49-F238E27FC236}">
                  <a16:creationId xmlns:a16="http://schemas.microsoft.com/office/drawing/2014/main" id="{A77568FF-8153-1C95-92CA-A0F6A987ACE7}"/>
                </a:ext>
              </a:extLst>
            </p:cNvPr>
            <p:cNvGrpSpPr>
              <a:grpSpLocks/>
            </p:cNvGrpSpPr>
            <p:nvPr/>
          </p:nvGrpSpPr>
          <p:grpSpPr bwMode="auto">
            <a:xfrm>
              <a:off x="3239728" y="3202163"/>
              <a:ext cx="2996474" cy="3217116"/>
              <a:chOff x="1446503" y="5350727"/>
              <a:chExt cx="2996474" cy="3217116"/>
            </a:xfrm>
          </p:grpSpPr>
          <p:sp>
            <p:nvSpPr>
              <p:cNvPr id="14" name="Traan 8">
                <a:extLst>
                  <a:ext uri="{FF2B5EF4-FFF2-40B4-BE49-F238E27FC236}">
                    <a16:creationId xmlns:a16="http://schemas.microsoft.com/office/drawing/2014/main" id="{F0F58C47-B595-5C10-70E0-34E82822743F}"/>
                  </a:ext>
                </a:extLst>
              </p:cNvPr>
              <p:cNvSpPr/>
              <p:nvPr/>
            </p:nvSpPr>
            <p:spPr>
              <a:xfrm rot="21299572">
                <a:off x="1446597" y="5701088"/>
                <a:ext cx="2846129" cy="2866755"/>
              </a:xfrm>
              <a:custGeom>
                <a:avLst/>
                <a:gdLst>
                  <a:gd name="connsiteX0" fmla="*/ 0 w 3681564"/>
                  <a:gd name="connsiteY0" fmla="*/ 1854000 h 3708000"/>
                  <a:gd name="connsiteX1" fmla="*/ 1840782 w 3681564"/>
                  <a:gd name="connsiteY1" fmla="*/ 0 h 3708000"/>
                  <a:gd name="connsiteX2" fmla="*/ 3685577 w 3681564"/>
                  <a:gd name="connsiteY2" fmla="*/ -4042 h 3708000"/>
                  <a:gd name="connsiteX3" fmla="*/ 3681564 w 3681564"/>
                  <a:gd name="connsiteY3" fmla="*/ 1854000 h 3708000"/>
                  <a:gd name="connsiteX4" fmla="*/ 1840782 w 3681564"/>
                  <a:gd name="connsiteY4" fmla="*/ 3708000 h 3708000"/>
                  <a:gd name="connsiteX5" fmla="*/ 0 w 3681564"/>
                  <a:gd name="connsiteY5" fmla="*/ 1854000 h 3708000"/>
                  <a:gd name="connsiteX0" fmla="*/ 0 w 3685581"/>
                  <a:gd name="connsiteY0" fmla="*/ 2132560 h 3986560"/>
                  <a:gd name="connsiteX1" fmla="*/ 1840782 w 3685581"/>
                  <a:gd name="connsiteY1" fmla="*/ 278560 h 3986560"/>
                  <a:gd name="connsiteX2" fmla="*/ 3685577 w 3685581"/>
                  <a:gd name="connsiteY2" fmla="*/ 274518 h 3986560"/>
                  <a:gd name="connsiteX3" fmla="*/ 3681564 w 3685581"/>
                  <a:gd name="connsiteY3" fmla="*/ 2132560 h 3986560"/>
                  <a:gd name="connsiteX4" fmla="*/ 1840782 w 3685581"/>
                  <a:gd name="connsiteY4" fmla="*/ 3986560 h 3986560"/>
                  <a:gd name="connsiteX5" fmla="*/ 0 w 3685581"/>
                  <a:gd name="connsiteY5" fmla="*/ 2132560 h 3986560"/>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039246 h 3893246"/>
                  <a:gd name="connsiteX1" fmla="*/ 1840782 w 3869975"/>
                  <a:gd name="connsiteY1" fmla="*/ 185246 h 3893246"/>
                  <a:gd name="connsiteX2" fmla="*/ 3685577 w 3869975"/>
                  <a:gd name="connsiteY2" fmla="*/ 181204 h 3893246"/>
                  <a:gd name="connsiteX3" fmla="*/ 3681564 w 3869975"/>
                  <a:gd name="connsiteY3" fmla="*/ 2039246 h 3893246"/>
                  <a:gd name="connsiteX4" fmla="*/ 1840782 w 3869975"/>
                  <a:gd name="connsiteY4" fmla="*/ 3893246 h 3893246"/>
                  <a:gd name="connsiteX5" fmla="*/ 0 w 3869975"/>
                  <a:gd name="connsiteY5" fmla="*/ 2039246 h 3893246"/>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869975"/>
                  <a:gd name="connsiteY0" fmla="*/ 2133535 h 3987535"/>
                  <a:gd name="connsiteX1" fmla="*/ 1840782 w 3869975"/>
                  <a:gd name="connsiteY1" fmla="*/ 279535 h 3987535"/>
                  <a:gd name="connsiteX2" fmla="*/ 3685577 w 3869975"/>
                  <a:gd name="connsiteY2" fmla="*/ 275493 h 3987535"/>
                  <a:gd name="connsiteX3" fmla="*/ 3681564 w 3869975"/>
                  <a:gd name="connsiteY3" fmla="*/ 2133535 h 3987535"/>
                  <a:gd name="connsiteX4" fmla="*/ 1840782 w 3869975"/>
                  <a:gd name="connsiteY4" fmla="*/ 3987535 h 3987535"/>
                  <a:gd name="connsiteX5" fmla="*/ 0 w 3869975"/>
                  <a:gd name="connsiteY5" fmla="*/ 2133535 h 3987535"/>
                  <a:gd name="connsiteX0" fmla="*/ 0 w 3947789"/>
                  <a:gd name="connsiteY0" fmla="*/ 2133535 h 3987535"/>
                  <a:gd name="connsiteX1" fmla="*/ 1840782 w 3947789"/>
                  <a:gd name="connsiteY1" fmla="*/ 279535 h 3987535"/>
                  <a:gd name="connsiteX2" fmla="*/ 3685577 w 3947789"/>
                  <a:gd name="connsiteY2" fmla="*/ 275493 h 3987535"/>
                  <a:gd name="connsiteX3" fmla="*/ 3681564 w 3947789"/>
                  <a:gd name="connsiteY3" fmla="*/ 2133535 h 3987535"/>
                  <a:gd name="connsiteX4" fmla="*/ 1840782 w 3947789"/>
                  <a:gd name="connsiteY4" fmla="*/ 3987535 h 3987535"/>
                  <a:gd name="connsiteX5" fmla="*/ 0 w 3947789"/>
                  <a:gd name="connsiteY5" fmla="*/ 2133535 h 3987535"/>
                  <a:gd name="connsiteX0" fmla="*/ 0 w 3863038"/>
                  <a:gd name="connsiteY0" fmla="*/ 2052494 h 3906494"/>
                  <a:gd name="connsiteX1" fmla="*/ 1840782 w 3863038"/>
                  <a:gd name="connsiteY1" fmla="*/ 198494 h 3906494"/>
                  <a:gd name="connsiteX2" fmla="*/ 3685577 w 3863038"/>
                  <a:gd name="connsiteY2" fmla="*/ 194452 h 3906494"/>
                  <a:gd name="connsiteX3" fmla="*/ 3681564 w 3863038"/>
                  <a:gd name="connsiteY3" fmla="*/ 2052494 h 3906494"/>
                  <a:gd name="connsiteX4" fmla="*/ 1840782 w 3863038"/>
                  <a:gd name="connsiteY4" fmla="*/ 3906494 h 3906494"/>
                  <a:gd name="connsiteX5" fmla="*/ 0 w 3863038"/>
                  <a:gd name="connsiteY5" fmla="*/ 2052494 h 3906494"/>
                  <a:gd name="connsiteX0" fmla="*/ 0 w 3926070"/>
                  <a:gd name="connsiteY0" fmla="*/ 2052494 h 3906494"/>
                  <a:gd name="connsiteX1" fmla="*/ 1840782 w 3926070"/>
                  <a:gd name="connsiteY1" fmla="*/ 198494 h 3906494"/>
                  <a:gd name="connsiteX2" fmla="*/ 3685577 w 3926070"/>
                  <a:gd name="connsiteY2" fmla="*/ 194452 h 3906494"/>
                  <a:gd name="connsiteX3" fmla="*/ 3681564 w 3926070"/>
                  <a:gd name="connsiteY3" fmla="*/ 2052494 h 3906494"/>
                  <a:gd name="connsiteX4" fmla="*/ 1840782 w 3926070"/>
                  <a:gd name="connsiteY4" fmla="*/ 3906494 h 3906494"/>
                  <a:gd name="connsiteX5" fmla="*/ 0 w 3926070"/>
                  <a:gd name="connsiteY5" fmla="*/ 2052494 h 3906494"/>
                  <a:gd name="connsiteX0" fmla="*/ 0 w 3926070"/>
                  <a:gd name="connsiteY0" fmla="*/ 2101711 h 3955711"/>
                  <a:gd name="connsiteX1" fmla="*/ 1840782 w 3926070"/>
                  <a:gd name="connsiteY1" fmla="*/ 247711 h 3955711"/>
                  <a:gd name="connsiteX2" fmla="*/ 3685577 w 3926070"/>
                  <a:gd name="connsiteY2" fmla="*/ 243669 h 3955711"/>
                  <a:gd name="connsiteX3" fmla="*/ 3681564 w 3926070"/>
                  <a:gd name="connsiteY3" fmla="*/ 2101711 h 3955711"/>
                  <a:gd name="connsiteX4" fmla="*/ 1840782 w 3926070"/>
                  <a:gd name="connsiteY4" fmla="*/ 3955711 h 3955711"/>
                  <a:gd name="connsiteX5" fmla="*/ 0 w 3926070"/>
                  <a:gd name="connsiteY5" fmla="*/ 2101711 h 395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070" h="3955711">
                    <a:moveTo>
                      <a:pt x="0" y="2101711"/>
                    </a:moveTo>
                    <a:cubicBezTo>
                      <a:pt x="0" y="1077775"/>
                      <a:pt x="665977" y="692298"/>
                      <a:pt x="1840782" y="247711"/>
                    </a:cubicBezTo>
                    <a:cubicBezTo>
                      <a:pt x="3015587" y="-196876"/>
                      <a:pt x="3489954" y="55885"/>
                      <a:pt x="3685577" y="243669"/>
                    </a:cubicBezTo>
                    <a:cubicBezTo>
                      <a:pt x="3881200" y="431453"/>
                      <a:pt x="4113125" y="879476"/>
                      <a:pt x="3681564" y="2101711"/>
                    </a:cubicBezTo>
                    <a:cubicBezTo>
                      <a:pt x="3250003" y="3323946"/>
                      <a:pt x="2857418" y="3955711"/>
                      <a:pt x="1840782" y="3955711"/>
                    </a:cubicBezTo>
                    <a:cubicBezTo>
                      <a:pt x="824146" y="3955711"/>
                      <a:pt x="0" y="3125647"/>
                      <a:pt x="0" y="2101711"/>
                    </a:cubicBezTo>
                    <a:close/>
                  </a:path>
                </a:pathLst>
              </a:custGeom>
              <a:solidFill>
                <a:srgbClr val="3366FF">
                  <a:alpha val="28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67595" name="Tekstvak 8">
                <a:extLst>
                  <a:ext uri="{FF2B5EF4-FFF2-40B4-BE49-F238E27FC236}">
                    <a16:creationId xmlns:a16="http://schemas.microsoft.com/office/drawing/2014/main" id="{A2389243-7A98-585F-85CE-F416B7FFF80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5162" y="4879575"/>
                <a:ext cx="3193060" cy="338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Oval 12">
              <a:extLst>
                <a:ext uri="{FF2B5EF4-FFF2-40B4-BE49-F238E27FC236}">
                  <a16:creationId xmlns:a16="http://schemas.microsoft.com/office/drawing/2014/main" id="{A6FFCBAD-5363-C497-88E9-4F52EA150B37}"/>
                </a:ext>
              </a:extLst>
            </p:cNvPr>
            <p:cNvSpPr/>
            <p:nvPr/>
          </p:nvSpPr>
          <p:spPr>
            <a:xfrm>
              <a:off x="4525939" y="2352726"/>
              <a:ext cx="2543313" cy="2374900"/>
            </a:xfrm>
            <a:prstGeom prst="ellipse">
              <a:avLst/>
            </a:prstGeom>
            <a:solidFill>
              <a:srgbClr val="0070C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t>Sustainability ‘Bildung’</a:t>
              </a:r>
              <a:endParaRPr lang="en-US" sz="1600" dirty="0"/>
            </a:p>
          </p:txBody>
        </p:sp>
      </p:grpSp>
      <p:sp>
        <p:nvSpPr>
          <p:cNvPr id="67587" name="Title 5">
            <a:extLst>
              <a:ext uri="{FF2B5EF4-FFF2-40B4-BE49-F238E27FC236}">
                <a16:creationId xmlns:a16="http://schemas.microsoft.com/office/drawing/2014/main" id="{BAD0C569-BC9D-D607-A378-762989E470B6}"/>
              </a:ext>
            </a:extLst>
          </p:cNvPr>
          <p:cNvSpPr>
            <a:spLocks noGrp="1"/>
          </p:cNvSpPr>
          <p:nvPr>
            <p:ph type="title"/>
          </p:nvPr>
        </p:nvSpPr>
        <p:spPr>
          <a:xfrm>
            <a:off x="492125" y="230188"/>
            <a:ext cx="8442325" cy="785812"/>
          </a:xfrm>
        </p:spPr>
        <p:txBody>
          <a:bodyPr/>
          <a:lstStyle/>
          <a:p>
            <a:r>
              <a:rPr lang="en-US" altLang="en-US" sz="2800"/>
              <a:t>Five inter-connected spheres of sust-bildung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a:extLst>
              <a:ext uri="{FF2B5EF4-FFF2-40B4-BE49-F238E27FC236}">
                <a16:creationId xmlns:a16="http://schemas.microsoft.com/office/drawing/2014/main" id="{A91CBC9E-BA8A-1391-3620-6E17BDDC39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912813"/>
            <a:ext cx="7572375"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5A6DE132-BABB-3AD1-E0EE-F26FD0457700}"/>
              </a:ext>
            </a:extLst>
          </p:cNvPr>
          <p:cNvGrpSpPr>
            <a:grpSpLocks/>
          </p:cNvGrpSpPr>
          <p:nvPr/>
        </p:nvGrpSpPr>
        <p:grpSpPr bwMode="auto">
          <a:xfrm>
            <a:off x="295275" y="1158875"/>
            <a:ext cx="8742363" cy="5529263"/>
            <a:chOff x="294968" y="1158975"/>
            <a:chExt cx="8742348" cy="5528831"/>
          </a:xfrm>
        </p:grpSpPr>
        <p:pic>
          <p:nvPicPr>
            <p:cNvPr id="68623" name="Afbeelding 26">
              <a:extLst>
                <a:ext uri="{FF2B5EF4-FFF2-40B4-BE49-F238E27FC236}">
                  <a16:creationId xmlns:a16="http://schemas.microsoft.com/office/drawing/2014/main" id="{BDA3B4CA-9FFB-C079-916E-4BCA79414F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841" y="3429000"/>
              <a:ext cx="955236" cy="95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Afbeelding 27">
              <a:extLst>
                <a:ext uri="{FF2B5EF4-FFF2-40B4-BE49-F238E27FC236}">
                  <a16:creationId xmlns:a16="http://schemas.microsoft.com/office/drawing/2014/main" id="{B496226C-76B4-4CCA-04FB-F6682AA856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2706" y="5661411"/>
              <a:ext cx="1041444" cy="10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25" name="Group 5">
              <a:extLst>
                <a:ext uri="{FF2B5EF4-FFF2-40B4-BE49-F238E27FC236}">
                  <a16:creationId xmlns:a16="http://schemas.microsoft.com/office/drawing/2014/main" id="{0095C216-4661-0AD1-82B0-C30CBFE9D186}"/>
                </a:ext>
              </a:extLst>
            </p:cNvPr>
            <p:cNvGrpSpPr>
              <a:grpSpLocks/>
            </p:cNvGrpSpPr>
            <p:nvPr/>
          </p:nvGrpSpPr>
          <p:grpSpPr bwMode="auto">
            <a:xfrm>
              <a:off x="294968" y="1158975"/>
              <a:ext cx="8742348" cy="5490289"/>
              <a:chOff x="294968" y="1186530"/>
              <a:chExt cx="8742348" cy="5490289"/>
            </a:xfrm>
          </p:grpSpPr>
          <p:pic>
            <p:nvPicPr>
              <p:cNvPr id="68626" name="Afbeelding 28">
                <a:extLst>
                  <a:ext uri="{FF2B5EF4-FFF2-40B4-BE49-F238E27FC236}">
                    <a16:creationId xmlns:a16="http://schemas.microsoft.com/office/drawing/2014/main" id="{B0100AA6-FD2C-E553-95AD-E309103F7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8384" y="2218512"/>
                <a:ext cx="1008932" cy="10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Afbeelding 33">
                <a:extLst>
                  <a:ext uri="{FF2B5EF4-FFF2-40B4-BE49-F238E27FC236}">
                    <a16:creationId xmlns:a16="http://schemas.microsoft.com/office/drawing/2014/main" id="{4E9B8A18-365B-7040-A224-749C3E8DCF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968" y="1186530"/>
                <a:ext cx="996946" cy="97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Afbeelding 47">
                <a:extLst>
                  <a:ext uri="{FF2B5EF4-FFF2-40B4-BE49-F238E27FC236}">
                    <a16:creationId xmlns:a16="http://schemas.microsoft.com/office/drawing/2014/main" id="{FAEAD970-9E9F-AB98-BB28-F5795BAEF68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06287" y="5661411"/>
                <a:ext cx="1072607" cy="99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Afbeelding 56">
                <a:extLst>
                  <a:ext uri="{FF2B5EF4-FFF2-40B4-BE49-F238E27FC236}">
                    <a16:creationId xmlns:a16="http://schemas.microsoft.com/office/drawing/2014/main" id="{DDC6DD2C-3C7D-080C-E145-B5BB3EAEC8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4968" y="4545945"/>
                <a:ext cx="962981" cy="98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0" name="Afbeelding 58">
                <a:extLst>
                  <a:ext uri="{FF2B5EF4-FFF2-40B4-BE49-F238E27FC236}">
                    <a16:creationId xmlns:a16="http://schemas.microsoft.com/office/drawing/2014/main" id="{11DD0AB4-2CF9-EC45-4386-31744705DDE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3511" y="5662881"/>
                <a:ext cx="978964" cy="10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oup 3">
            <a:extLst>
              <a:ext uri="{FF2B5EF4-FFF2-40B4-BE49-F238E27FC236}">
                <a16:creationId xmlns:a16="http://schemas.microsoft.com/office/drawing/2014/main" id="{AACF4B98-C2DC-8240-E29E-E3921BABAE14}"/>
              </a:ext>
            </a:extLst>
          </p:cNvPr>
          <p:cNvGrpSpPr>
            <a:grpSpLocks/>
          </p:cNvGrpSpPr>
          <p:nvPr/>
        </p:nvGrpSpPr>
        <p:grpSpPr bwMode="auto">
          <a:xfrm>
            <a:off x="295275" y="1588"/>
            <a:ext cx="8758238" cy="6686550"/>
            <a:chOff x="277986" y="-1810"/>
            <a:chExt cx="8759331" cy="6685466"/>
          </a:xfrm>
        </p:grpSpPr>
        <p:pic>
          <p:nvPicPr>
            <p:cNvPr id="68614" name="Afbeelding 29">
              <a:extLst>
                <a:ext uri="{FF2B5EF4-FFF2-40B4-BE49-F238E27FC236}">
                  <a16:creationId xmlns:a16="http://schemas.microsoft.com/office/drawing/2014/main" id="{73E5B688-6665-B724-4D4E-885ACD113F5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24389" y="3345551"/>
              <a:ext cx="1010930" cy="104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Afbeelding 30">
              <a:extLst>
                <a:ext uri="{FF2B5EF4-FFF2-40B4-BE49-F238E27FC236}">
                  <a16:creationId xmlns:a16="http://schemas.microsoft.com/office/drawing/2014/main" id="{84BFFD60-317D-7C81-FB4F-2F90E501398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32007" y="-1810"/>
              <a:ext cx="979820" cy="100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Afbeelding 32">
              <a:extLst>
                <a:ext uri="{FF2B5EF4-FFF2-40B4-BE49-F238E27FC236}">
                  <a16:creationId xmlns:a16="http://schemas.microsoft.com/office/drawing/2014/main" id="{76B9F4AB-9C14-BC24-920C-2DC7B4750D1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026387" y="4504652"/>
              <a:ext cx="1010930" cy="101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Afbeelding 43">
              <a:extLst>
                <a:ext uri="{FF2B5EF4-FFF2-40B4-BE49-F238E27FC236}">
                  <a16:creationId xmlns:a16="http://schemas.microsoft.com/office/drawing/2014/main" id="{6D0A9E48-F6C8-4DA0-F572-514435A72E2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963502" y="997418"/>
              <a:ext cx="1008932" cy="103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Afbeelding 46">
              <a:extLst>
                <a:ext uri="{FF2B5EF4-FFF2-40B4-BE49-F238E27FC236}">
                  <a16:creationId xmlns:a16="http://schemas.microsoft.com/office/drawing/2014/main" id="{2DD32B72-056B-03B0-101B-41026C74D3C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32173" y="40158"/>
              <a:ext cx="950993" cy="95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Afbeelding 54">
              <a:extLst>
                <a:ext uri="{FF2B5EF4-FFF2-40B4-BE49-F238E27FC236}">
                  <a16:creationId xmlns:a16="http://schemas.microsoft.com/office/drawing/2014/main" id="{7E1697B9-3D12-D09C-7D1B-D0E558FC7D06}"/>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746518" y="11742"/>
              <a:ext cx="1000880" cy="100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Afbeelding 55">
              <a:extLst>
                <a:ext uri="{FF2B5EF4-FFF2-40B4-BE49-F238E27FC236}">
                  <a16:creationId xmlns:a16="http://schemas.microsoft.com/office/drawing/2014/main" id="{440A6086-D0E1-25B9-313B-6515248AD4A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215048" y="0"/>
              <a:ext cx="974456" cy="101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Afbeelding 59">
              <a:extLst>
                <a:ext uri="{FF2B5EF4-FFF2-40B4-BE49-F238E27FC236}">
                  <a16:creationId xmlns:a16="http://schemas.microsoft.com/office/drawing/2014/main" id="{9547F9EB-05D3-E6B0-D2F9-943194B6BA1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767962" y="5665563"/>
              <a:ext cx="1081743" cy="101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Afbeelding 31">
              <a:extLst>
                <a:ext uri="{FF2B5EF4-FFF2-40B4-BE49-F238E27FC236}">
                  <a16:creationId xmlns:a16="http://schemas.microsoft.com/office/drawing/2014/main" id="{B7975910-F709-4BA5-3018-D3E3A0D99496}"/>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77986" y="2267988"/>
              <a:ext cx="996944" cy="99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val 1">
            <a:extLst>
              <a:ext uri="{FF2B5EF4-FFF2-40B4-BE49-F238E27FC236}">
                <a16:creationId xmlns:a16="http://schemas.microsoft.com/office/drawing/2014/main" id="{160336C5-E558-FBB9-4B2A-A9D83D47EAD1}"/>
              </a:ext>
            </a:extLst>
          </p:cNvPr>
          <p:cNvSpPr/>
          <p:nvPr/>
        </p:nvSpPr>
        <p:spPr>
          <a:xfrm>
            <a:off x="4471988" y="3205163"/>
            <a:ext cx="931862" cy="94456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p:tgtEl>
                                          <p:spTgt spid="7"/>
                                        </p:tgtEl>
                                        <p:attrNameLst>
                                          <p:attrName>ppt_y</p:attrName>
                                        </p:attrNameLst>
                                      </p:cBhvr>
                                      <p:tavLst>
                                        <p:tav tm="0">
                                          <p:val>
                                            <p:strVal val="#ppt_y+#ppt_h*1.125000"/>
                                          </p:val>
                                        </p:tav>
                                        <p:tav tm="100000">
                                          <p:val>
                                            <p:strVal val="#ppt_y"/>
                                          </p:val>
                                        </p:tav>
                                      </p:tavLst>
                                    </p:anim>
                                    <p:animEffect transition="in" filter="wipe(up)">
                                      <p:cBhvr>
                                        <p:cTn id="14" dur="20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p:tgtEl>
                                          <p:spTgt spid="4"/>
                                        </p:tgtEl>
                                        <p:attrNameLst>
                                          <p:attrName>ppt_y</p:attrName>
                                        </p:attrNameLst>
                                      </p:cBhvr>
                                      <p:tavLst>
                                        <p:tav tm="0">
                                          <p:val>
                                            <p:strVal val="#ppt_y+#ppt_h*1.125000"/>
                                          </p:val>
                                        </p:tav>
                                        <p:tav tm="100000">
                                          <p:val>
                                            <p:strVal val="#ppt_y"/>
                                          </p:val>
                                        </p:tav>
                                      </p:tavLst>
                                    </p:anim>
                                    <p:animEffect transition="in" filter="wipe(up)">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a:extLst>
              <a:ext uri="{FF2B5EF4-FFF2-40B4-BE49-F238E27FC236}">
                <a16:creationId xmlns:a16="http://schemas.microsoft.com/office/drawing/2014/main" id="{12516474-EA9E-2868-F094-D2E3CDCB3AC6}"/>
              </a:ext>
            </a:extLst>
          </p:cNvPr>
          <p:cNvSpPr>
            <a:spLocks noGrp="1"/>
          </p:cNvSpPr>
          <p:nvPr>
            <p:ph type="title"/>
          </p:nvPr>
        </p:nvSpPr>
        <p:spPr>
          <a:xfrm>
            <a:off x="492125" y="230188"/>
            <a:ext cx="8442325" cy="839787"/>
          </a:xfrm>
        </p:spPr>
        <p:txBody>
          <a:bodyPr/>
          <a:lstStyle/>
          <a:p>
            <a:endParaRPr lang="nl-NL" altLang="en-US"/>
          </a:p>
        </p:txBody>
      </p:sp>
      <p:pic>
        <p:nvPicPr>
          <p:cNvPr id="52227" name="Picture 6">
            <a:extLst>
              <a:ext uri="{FF2B5EF4-FFF2-40B4-BE49-F238E27FC236}">
                <a16:creationId xmlns:a16="http://schemas.microsoft.com/office/drawing/2014/main" id="{1A41A2B6-3D0C-BE9A-0924-7129473B7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2409B9D0-8607-293B-BF26-31D557D9D8C8}"/>
              </a:ext>
            </a:extLst>
          </p:cNvPr>
          <p:cNvGrpSpPr/>
          <p:nvPr/>
        </p:nvGrpSpPr>
        <p:grpSpPr>
          <a:xfrm>
            <a:off x="0" y="8981"/>
            <a:ext cx="9144000" cy="5787481"/>
            <a:chOff x="0" y="8981"/>
            <a:chExt cx="9144000" cy="5787481"/>
          </a:xfrm>
        </p:grpSpPr>
        <p:pic>
          <p:nvPicPr>
            <p:cNvPr id="3" name="Picture 2">
              <a:extLst>
                <a:ext uri="{FF2B5EF4-FFF2-40B4-BE49-F238E27FC236}">
                  <a16:creationId xmlns:a16="http://schemas.microsoft.com/office/drawing/2014/main" id="{26AA91CF-237D-681C-BACE-C5680A6E04FC}"/>
                </a:ext>
              </a:extLst>
            </p:cNvPr>
            <p:cNvPicPr>
              <a:picLocks noChangeAspect="1"/>
            </p:cNvPicPr>
            <p:nvPr/>
          </p:nvPicPr>
          <p:blipFill>
            <a:blip r:embed="rId3"/>
            <a:stretch>
              <a:fillRect/>
            </a:stretch>
          </p:blipFill>
          <p:spPr>
            <a:xfrm>
              <a:off x="0" y="8981"/>
              <a:ext cx="7258050" cy="2486025"/>
            </a:xfrm>
            <a:prstGeom prst="rect">
              <a:avLst/>
            </a:prstGeom>
          </p:spPr>
        </p:pic>
        <p:pic>
          <p:nvPicPr>
            <p:cNvPr id="5" name="Picture 4">
              <a:extLst>
                <a:ext uri="{FF2B5EF4-FFF2-40B4-BE49-F238E27FC236}">
                  <a16:creationId xmlns:a16="http://schemas.microsoft.com/office/drawing/2014/main" id="{9DA696ED-872B-A44E-2E36-3923A1B7C03C}"/>
                </a:ext>
              </a:extLst>
            </p:cNvPr>
            <p:cNvPicPr>
              <a:picLocks noChangeAspect="1"/>
            </p:cNvPicPr>
            <p:nvPr/>
          </p:nvPicPr>
          <p:blipFill>
            <a:blip r:embed="rId4"/>
            <a:stretch>
              <a:fillRect/>
            </a:stretch>
          </p:blipFill>
          <p:spPr>
            <a:xfrm>
              <a:off x="3076575" y="3920037"/>
              <a:ext cx="6067425" cy="187642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7B5296-1955-B4CA-7E40-EAE1426CCBC7}"/>
              </a:ext>
            </a:extLst>
          </p:cNvPr>
          <p:cNvPicPr>
            <a:picLocks noChangeAspect="1"/>
          </p:cNvPicPr>
          <p:nvPr/>
        </p:nvPicPr>
        <p:blipFill>
          <a:blip r:embed="rId2"/>
          <a:stretch>
            <a:fillRect/>
          </a:stretch>
        </p:blipFill>
        <p:spPr>
          <a:xfrm>
            <a:off x="221744" y="989549"/>
            <a:ext cx="8645810" cy="4604008"/>
          </a:xfrm>
          <a:prstGeom prst="rect">
            <a:avLst/>
          </a:prstGeom>
        </p:spPr>
      </p:pic>
      <p:sp>
        <p:nvSpPr>
          <p:cNvPr id="4" name="TextBox 3">
            <a:extLst>
              <a:ext uri="{FF2B5EF4-FFF2-40B4-BE49-F238E27FC236}">
                <a16:creationId xmlns:a16="http://schemas.microsoft.com/office/drawing/2014/main" id="{0F285971-85AF-6EEE-929A-43980267892C}"/>
              </a:ext>
            </a:extLst>
          </p:cNvPr>
          <p:cNvSpPr txBox="1"/>
          <p:nvPr/>
        </p:nvSpPr>
        <p:spPr>
          <a:xfrm>
            <a:off x="12086" y="5593557"/>
            <a:ext cx="3113353" cy="253916"/>
          </a:xfrm>
          <a:prstGeom prst="rect">
            <a:avLst/>
          </a:prstGeom>
          <a:noFill/>
        </p:spPr>
        <p:txBody>
          <a:bodyPr wrap="none" rtlCol="0">
            <a:spAutoFit/>
          </a:bodyPr>
          <a:lstStyle/>
          <a:p>
            <a:r>
              <a:rPr lang="nl-NL" sz="1050"/>
              <a:t>Source: 2023 IPCC Synthesis Report for Policy-Makers</a:t>
            </a:r>
          </a:p>
        </p:txBody>
      </p:sp>
    </p:spTree>
    <p:extLst>
      <p:ext uri="{BB962C8B-B14F-4D97-AF65-F5344CB8AC3E}">
        <p14:creationId xmlns:p14="http://schemas.microsoft.com/office/powerpoint/2010/main" val="2828617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2603E398-B5C3-A209-43D7-89FC0B16796D}"/>
              </a:ext>
            </a:extLst>
          </p:cNvPr>
          <p:cNvSpPr>
            <a:spLocks noGrp="1"/>
          </p:cNvSpPr>
          <p:nvPr>
            <p:ph type="title"/>
          </p:nvPr>
        </p:nvSpPr>
        <p:spPr>
          <a:xfrm>
            <a:off x="492125" y="230188"/>
            <a:ext cx="8442325" cy="792162"/>
          </a:xfrm>
        </p:spPr>
        <p:txBody>
          <a:bodyPr/>
          <a:lstStyle/>
          <a:p>
            <a:endParaRPr lang="en-GB" altLang="nl-NL"/>
          </a:p>
        </p:txBody>
      </p:sp>
      <p:pic>
        <p:nvPicPr>
          <p:cNvPr id="70659" name="Picture 2">
            <a:extLst>
              <a:ext uri="{FF2B5EF4-FFF2-40B4-BE49-F238E27FC236}">
                <a16:creationId xmlns:a16="http://schemas.microsoft.com/office/drawing/2014/main" id="{70C59C23-87C5-A82B-1962-9B2DDBD35B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87A3245-5DA5-0599-E0A3-16D01B95FCF5}"/>
              </a:ext>
            </a:extLst>
          </p:cNvPr>
          <p:cNvGrpSpPr>
            <a:grpSpLocks/>
          </p:cNvGrpSpPr>
          <p:nvPr/>
        </p:nvGrpSpPr>
        <p:grpSpPr bwMode="auto">
          <a:xfrm>
            <a:off x="2268538" y="1252538"/>
            <a:ext cx="4699000" cy="3813175"/>
            <a:chOff x="1714418" y="1448510"/>
            <a:chExt cx="5669249" cy="4472059"/>
          </a:xfrm>
        </p:grpSpPr>
        <p:pic>
          <p:nvPicPr>
            <p:cNvPr id="70662" name="Afbeelding 26">
              <a:extLst>
                <a:ext uri="{FF2B5EF4-FFF2-40B4-BE49-F238E27FC236}">
                  <a16:creationId xmlns:a16="http://schemas.microsoft.com/office/drawing/2014/main" id="{CFDE20A6-7664-357B-1478-25FC7F7CCE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1925" y="3168459"/>
              <a:ext cx="826747" cy="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Afbeelding 27">
              <a:extLst>
                <a:ext uri="{FF2B5EF4-FFF2-40B4-BE49-F238E27FC236}">
                  <a16:creationId xmlns:a16="http://schemas.microsoft.com/office/drawing/2014/main" id="{7124AE0E-E2CC-D2F3-315E-1EEE58C2E0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8976" y="3889721"/>
              <a:ext cx="946581" cy="82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Afbeelding 28">
              <a:extLst>
                <a:ext uri="{FF2B5EF4-FFF2-40B4-BE49-F238E27FC236}">
                  <a16:creationId xmlns:a16="http://schemas.microsoft.com/office/drawing/2014/main" id="{D1293F3E-0C1E-A04C-6369-B8AC4DA9F8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4909" y="5140569"/>
              <a:ext cx="873220" cy="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Afbeelding 30">
              <a:extLst>
                <a:ext uri="{FF2B5EF4-FFF2-40B4-BE49-F238E27FC236}">
                  <a16:creationId xmlns:a16="http://schemas.microsoft.com/office/drawing/2014/main" id="{CD85F13C-A82D-E799-FD11-5D7F58A36A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9572" y="4279234"/>
              <a:ext cx="888022" cy="80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Afbeelding 32">
              <a:extLst>
                <a:ext uri="{FF2B5EF4-FFF2-40B4-BE49-F238E27FC236}">
                  <a16:creationId xmlns:a16="http://schemas.microsoft.com/office/drawing/2014/main" id="{0C5D22B3-3385-6FB7-F2A4-7ECDDD4367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7868" y="1736955"/>
              <a:ext cx="836909" cy="7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Afbeelding 33">
              <a:extLst>
                <a:ext uri="{FF2B5EF4-FFF2-40B4-BE49-F238E27FC236}">
                  <a16:creationId xmlns:a16="http://schemas.microsoft.com/office/drawing/2014/main" id="{9CD99AF1-6A4D-F07E-F003-6A3EAB02139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34253" y="1573758"/>
              <a:ext cx="862847" cy="75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Afbeelding 43">
              <a:extLst>
                <a:ext uri="{FF2B5EF4-FFF2-40B4-BE49-F238E27FC236}">
                  <a16:creationId xmlns:a16="http://schemas.microsoft.com/office/drawing/2014/main" id="{8712D232-DDB6-CA97-D661-EC7B42365E5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16659" y="2076689"/>
              <a:ext cx="864576" cy="79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Afbeelding 46">
              <a:extLst>
                <a:ext uri="{FF2B5EF4-FFF2-40B4-BE49-F238E27FC236}">
                  <a16:creationId xmlns:a16="http://schemas.microsoft.com/office/drawing/2014/main" id="{9E9FE188-35F0-4E68-E52A-D4A430A9502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69382" y="1607248"/>
              <a:ext cx="823076" cy="73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Afbeelding 47">
              <a:extLst>
                <a:ext uri="{FF2B5EF4-FFF2-40B4-BE49-F238E27FC236}">
                  <a16:creationId xmlns:a16="http://schemas.microsoft.com/office/drawing/2014/main" id="{DD7DE73B-7483-F70A-F710-E411BF9A8C2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87454" y="4737050"/>
              <a:ext cx="935845" cy="77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1" name="Afbeelding 54">
              <a:extLst>
                <a:ext uri="{FF2B5EF4-FFF2-40B4-BE49-F238E27FC236}">
                  <a16:creationId xmlns:a16="http://schemas.microsoft.com/office/drawing/2014/main" id="{0C7D072B-0217-3AC0-1B03-96087C148FB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07870" y="1448510"/>
              <a:ext cx="810971" cy="72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2" name="Afbeelding 55">
              <a:extLst>
                <a:ext uri="{FF2B5EF4-FFF2-40B4-BE49-F238E27FC236}">
                  <a16:creationId xmlns:a16="http://schemas.microsoft.com/office/drawing/2014/main" id="{BCA38F7E-B828-5C67-74E7-3442F07CCDD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46758" y="2803899"/>
              <a:ext cx="836909" cy="77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3" name="Afbeelding 56">
              <a:extLst>
                <a:ext uri="{FF2B5EF4-FFF2-40B4-BE49-F238E27FC236}">
                  <a16:creationId xmlns:a16="http://schemas.microsoft.com/office/drawing/2014/main" id="{C3F60302-82CC-CEBA-C8F4-1FE2481615F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14418" y="2438116"/>
              <a:ext cx="833450" cy="75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4" name="Afbeelding 58">
              <a:extLst>
                <a:ext uri="{FF2B5EF4-FFF2-40B4-BE49-F238E27FC236}">
                  <a16:creationId xmlns:a16="http://schemas.microsoft.com/office/drawing/2014/main" id="{1650AE46-9867-8D72-BE16-8F51AA0E96C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460796" y="5137939"/>
              <a:ext cx="847284" cy="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5" name="Afbeelding 59">
              <a:extLst>
                <a:ext uri="{FF2B5EF4-FFF2-40B4-BE49-F238E27FC236}">
                  <a16:creationId xmlns:a16="http://schemas.microsoft.com/office/drawing/2014/main" id="{AC61B9CA-0378-E8AF-8222-3D29A235921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309345" y="4702289"/>
              <a:ext cx="906077" cy="75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6" name="Afbeelding 31">
              <a:extLst>
                <a:ext uri="{FF2B5EF4-FFF2-40B4-BE49-F238E27FC236}">
                  <a16:creationId xmlns:a16="http://schemas.microsoft.com/office/drawing/2014/main" id="{EC1B7C86-0088-CD37-5300-7414FE48550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257065" y="3557308"/>
              <a:ext cx="862846" cy="76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7" name="Afbeelding 25">
              <a:extLst>
                <a:ext uri="{FF2B5EF4-FFF2-40B4-BE49-F238E27FC236}">
                  <a16:creationId xmlns:a16="http://schemas.microsoft.com/office/drawing/2014/main" id="{886EAF17-B78F-5EC4-5279-22510E9983B4}"/>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192458" y="3224388"/>
              <a:ext cx="771859" cy="68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8" name="Picture 1">
              <a:extLst>
                <a:ext uri="{FF2B5EF4-FFF2-40B4-BE49-F238E27FC236}">
                  <a16:creationId xmlns:a16="http://schemas.microsoft.com/office/drawing/2014/main" id="{A8FD0924-3E92-D431-1E45-FE938CB0981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76880" y="3224388"/>
              <a:ext cx="653515" cy="67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kstvak 1">
            <a:extLst>
              <a:ext uri="{FF2B5EF4-FFF2-40B4-BE49-F238E27FC236}">
                <a16:creationId xmlns:a16="http://schemas.microsoft.com/office/drawing/2014/main" id="{B40DF4A8-6480-2F44-8CA8-DB853E609DB7}"/>
              </a:ext>
            </a:extLst>
          </p:cNvPr>
          <p:cNvSpPr txBox="1"/>
          <p:nvPr/>
        </p:nvSpPr>
        <p:spPr>
          <a:xfrm>
            <a:off x="96838" y="5551488"/>
            <a:ext cx="2797175" cy="254000"/>
          </a:xfrm>
          <a:prstGeom prst="rect">
            <a:avLst/>
          </a:prstGeom>
          <a:noFill/>
        </p:spPr>
        <p:txBody>
          <a:bodyPr>
            <a:spAutoFit/>
          </a:bodyPr>
          <a:lstStyle/>
          <a:p>
            <a:pPr>
              <a:lnSpc>
                <a:spcPts val="1350"/>
              </a:lnSpc>
              <a:defRPr/>
            </a:pPr>
            <a:r>
              <a:rPr lang="nl-NL" sz="1050" dirty="0">
                <a:latin typeface="Verdana" pitchFamily="34" charset="0"/>
              </a:rPr>
              <a:t>UNESCO, 2016 /GEM2016 Report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50625D-766D-145F-2265-CB5BF49B6725}"/>
              </a:ext>
            </a:extLst>
          </p:cNvPr>
          <p:cNvSpPr>
            <a:spLocks noGrp="1"/>
          </p:cNvSpPr>
          <p:nvPr>
            <p:ph type="sldNum" sz="quarter" idx="12"/>
          </p:nvPr>
        </p:nvSpPr>
        <p:spPr/>
        <p:txBody>
          <a:bodyPr/>
          <a:lstStyle/>
          <a:p>
            <a:pPr defTabSz="457200" eaLnBrk="1" fontAlgn="auto" hangingPunct="1">
              <a:spcBef>
                <a:spcPts val="0"/>
              </a:spcBef>
              <a:spcAft>
                <a:spcPts val="0"/>
              </a:spcAft>
              <a:defRPr/>
            </a:pPr>
            <a:fld id="{EFDF0385-4452-B54D-BDB0-6BF1CECEC5FE}"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21</a:t>
            </a:fld>
            <a:endParaRPr lang="en-GB" dirty="0">
              <a:solidFill>
                <a:prstClr val="black">
                  <a:tint val="75000"/>
                </a:prstClr>
              </a:solidFill>
              <a:latin typeface="Calibri" panose="020F0502020204030204"/>
              <a:ea typeface="+mn-ea"/>
            </a:endParaRPr>
          </a:p>
        </p:txBody>
      </p:sp>
      <p:pic>
        <p:nvPicPr>
          <p:cNvPr id="71683" name="Picture 10" descr="Diagram&#10;&#10;Description automatically generated">
            <a:extLst>
              <a:ext uri="{FF2B5EF4-FFF2-40B4-BE49-F238E27FC236}">
                <a16:creationId xmlns:a16="http://schemas.microsoft.com/office/drawing/2014/main" id="{68F14E78-DA9F-360F-088A-C200B5DBD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759" y="332909"/>
            <a:ext cx="5466481" cy="526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11DD83BA-BA27-DC7E-A53F-57B7BDE29935}"/>
              </a:ext>
            </a:extLst>
          </p:cNvPr>
          <p:cNvSpPr txBox="1"/>
          <p:nvPr/>
        </p:nvSpPr>
        <p:spPr>
          <a:xfrm>
            <a:off x="1115616" y="5713413"/>
            <a:ext cx="8283575" cy="261937"/>
          </a:xfrm>
          <a:prstGeom prst="rect">
            <a:avLst/>
          </a:prstGeom>
          <a:noFill/>
        </p:spPr>
        <p:txBody>
          <a:bodyPr>
            <a:spAutoFit/>
          </a:bodyPr>
          <a:lstStyle/>
          <a:p>
            <a:pPr defTabSz="457200" eaLnBrk="1" fontAlgn="auto" hangingPunct="1">
              <a:spcBef>
                <a:spcPts val="0"/>
              </a:spcBef>
              <a:spcAft>
                <a:spcPts val="0"/>
              </a:spcAft>
              <a:defRPr/>
            </a:pPr>
            <a:r>
              <a:rPr lang="en-US" sz="1100" i="1">
                <a:solidFill>
                  <a:srgbClr val="5B9BD5">
                    <a:lumMod val="50000"/>
                  </a:srgbClr>
                </a:solidFill>
                <a:latin typeface="Open Sans" panose="020B0606030504020204" pitchFamily="34" charset="0"/>
                <a:ea typeface="+mn-ea"/>
              </a:rPr>
              <a:t>The </a:t>
            </a:r>
            <a:r>
              <a:rPr lang="en-US" sz="1100" i="1" dirty="0">
                <a:solidFill>
                  <a:srgbClr val="5B9BD5">
                    <a:lumMod val="50000"/>
                  </a:srgbClr>
                </a:solidFill>
                <a:latin typeface="Open Sans" panose="020B0606030504020204" pitchFamily="34" charset="0"/>
                <a:ea typeface="+mn-ea"/>
              </a:rPr>
              <a:t>Whole School Approach Flower Model with its 6 key components (adapted from Wals and Mathie, 2022) </a:t>
            </a:r>
            <a:endParaRPr lang="en-GB" sz="1100" dirty="0">
              <a:solidFill>
                <a:srgbClr val="5B9BD5">
                  <a:lumMod val="50000"/>
                </a:srgbClr>
              </a:solidFill>
              <a:latin typeface="Calibri" panose="020F0502020204030204"/>
              <a:ea typeface="+mn-ea"/>
            </a:endParaRPr>
          </a:p>
        </p:txBody>
      </p:sp>
      <p:sp>
        <p:nvSpPr>
          <p:cNvPr id="20" name="Footer Placeholder 3">
            <a:extLst>
              <a:ext uri="{FF2B5EF4-FFF2-40B4-BE49-F238E27FC236}">
                <a16:creationId xmlns:a16="http://schemas.microsoft.com/office/drawing/2014/main" id="{FF66328B-70E7-3381-96DA-595F357E48FE}"/>
              </a:ext>
            </a:extLst>
          </p:cNvPr>
          <p:cNvSpPr>
            <a:spLocks noGrp="1"/>
          </p:cNvSpPr>
          <p:nvPr>
            <p:ph type="ftr" sz="quarter" idx="11"/>
          </p:nvPr>
        </p:nvSpPr>
        <p:spPr>
          <a:xfrm>
            <a:off x="3041650" y="6289675"/>
            <a:ext cx="3060700" cy="431800"/>
          </a:xfrm>
          <a:blipFill dpi="0" rotWithShape="1">
            <a:blip r:embed="rId4"/>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32332-EC20-898F-71FF-5399B34D8E45}"/>
              </a:ext>
            </a:extLst>
          </p:cNvPr>
          <p:cNvSpPr>
            <a:spLocks noGrp="1"/>
          </p:cNvSpPr>
          <p:nvPr>
            <p:ph type="sldNum" sz="quarter" idx="12"/>
          </p:nvPr>
        </p:nvSpPr>
        <p:spPr>
          <a:xfrm>
            <a:off x="6457950" y="6218238"/>
            <a:ext cx="2057400" cy="274637"/>
          </a:xfrm>
        </p:spPr>
        <p:txBody>
          <a:bodyPr/>
          <a:lstStyle/>
          <a:p>
            <a:pPr defTabSz="457200" eaLnBrk="1" fontAlgn="auto" hangingPunct="1">
              <a:spcBef>
                <a:spcPts val="0"/>
              </a:spcBef>
              <a:spcAft>
                <a:spcPts val="0"/>
              </a:spcAft>
              <a:defRPr/>
            </a:pPr>
            <a:fld id="{515930E9-3035-9C42-A521-8A30B4111230}"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22</a:t>
            </a:fld>
            <a:endParaRPr lang="en-GB" dirty="0">
              <a:solidFill>
                <a:prstClr val="black">
                  <a:tint val="75000"/>
                </a:prstClr>
              </a:solidFill>
              <a:latin typeface="Calibri" panose="020F0502020204030204"/>
              <a:ea typeface="+mn-ea"/>
            </a:endParaRPr>
          </a:p>
        </p:txBody>
      </p:sp>
      <p:pic>
        <p:nvPicPr>
          <p:cNvPr id="73731" name="Picture 2">
            <a:extLst>
              <a:ext uri="{FF2B5EF4-FFF2-40B4-BE49-F238E27FC236}">
                <a16:creationId xmlns:a16="http://schemas.microsoft.com/office/drawing/2014/main" id="{A55DA5BA-57E6-8374-AC58-597A74ACE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7D00BA-56D4-B0FA-9566-E0C42235F809}"/>
              </a:ext>
            </a:extLst>
          </p:cNvPr>
          <p:cNvSpPr txBox="1"/>
          <p:nvPr/>
        </p:nvSpPr>
        <p:spPr>
          <a:xfrm>
            <a:off x="4806950" y="2624138"/>
            <a:ext cx="4184650" cy="3262312"/>
          </a:xfrm>
          <a:prstGeom prst="rect">
            <a:avLst/>
          </a:prstGeom>
          <a:noFill/>
        </p:spPr>
        <p:txBody>
          <a:bodyPr>
            <a:spAutoFit/>
          </a:bodyPr>
          <a:lstStyle/>
          <a:p>
            <a:pPr defTabSz="457200" eaLnBrk="1" fontAlgn="auto" hangingPunct="1">
              <a:spcBef>
                <a:spcPts val="0"/>
              </a:spcBef>
              <a:spcAft>
                <a:spcPts val="0"/>
              </a:spcAft>
              <a:defRPr/>
            </a:pPr>
            <a:r>
              <a:rPr lang="en-US" sz="1800" b="1" dirty="0">
                <a:solidFill>
                  <a:srgbClr val="002060"/>
                </a:solidFill>
                <a:latin typeface="Open Sans" panose="020B0606030504020204" pitchFamily="34" charset="0"/>
                <a:ea typeface="+mn-ea"/>
              </a:rPr>
              <a:t>Vision, Ethos, Leadership &amp; Coordination • </a:t>
            </a:r>
          </a:p>
          <a:p>
            <a:pPr defTabSz="457200" eaLnBrk="1" fontAlgn="auto" hangingPunct="1">
              <a:spcBef>
                <a:spcPts val="0"/>
              </a:spcBef>
              <a:spcAft>
                <a:spcPts val="0"/>
              </a:spcAft>
              <a:defRPr/>
            </a:pPr>
            <a:endParaRPr lang="en-US" sz="1600" b="1" dirty="0">
              <a:solidFill>
                <a:srgbClr val="000000"/>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All stakeholders in a school are involved in developing a vision</a:t>
            </a:r>
          </a:p>
          <a:p>
            <a:pPr defTabSz="457200" eaLnBrk="1" fontAlgn="auto" hangingPunct="1">
              <a:spcBef>
                <a:spcPts val="0"/>
              </a:spcBef>
              <a:spcAft>
                <a:spcPts val="0"/>
              </a:spcAft>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School leadership enables such participation and provides coordination</a:t>
            </a:r>
          </a:p>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A school ethos that aligns well with notions of sustainability</a:t>
            </a:r>
          </a:p>
          <a:p>
            <a:pPr defTabSz="457200" eaLnBrk="1" fontAlgn="auto" hangingPunct="1">
              <a:spcBef>
                <a:spcPts val="0"/>
              </a:spcBef>
              <a:spcAft>
                <a:spcPts val="0"/>
              </a:spcAft>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Asking questions, including uncomfortable ones is encouraged</a:t>
            </a:r>
            <a:endParaRPr lang="en-GB" sz="1400" dirty="0">
              <a:solidFill>
                <a:srgbClr val="4472C4">
                  <a:lumMod val="50000"/>
                </a:srgbClr>
              </a:solidFill>
              <a:latin typeface="Calibri" panose="020F0502020204030204"/>
              <a:ea typeface="+mn-ea"/>
            </a:endParaRPr>
          </a:p>
        </p:txBody>
      </p:sp>
      <p:sp>
        <p:nvSpPr>
          <p:cNvPr id="6" name="Footer Placeholder 3">
            <a:extLst>
              <a:ext uri="{FF2B5EF4-FFF2-40B4-BE49-F238E27FC236}">
                <a16:creationId xmlns:a16="http://schemas.microsoft.com/office/drawing/2014/main" id="{37E962D9-ED49-0FE4-CB53-93905ABDD827}"/>
              </a:ext>
            </a:extLst>
          </p:cNvPr>
          <p:cNvSpPr>
            <a:spLocks noGrp="1"/>
          </p:cNvSpPr>
          <p:nvPr>
            <p:ph type="ftr" sz="quarter" idx="11"/>
          </p:nvPr>
        </p:nvSpPr>
        <p:spPr>
          <a:xfrm>
            <a:off x="3041650" y="6300788"/>
            <a:ext cx="3060700" cy="431800"/>
          </a:xfrm>
          <a:blipFill dpi="0" rotWithShape="1">
            <a:blip r:embed="rId4"/>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Tijdelijke aanduiding voor inhoud 4">
            <a:extLst>
              <a:ext uri="{FF2B5EF4-FFF2-40B4-BE49-F238E27FC236}">
                <a16:creationId xmlns:a16="http://schemas.microsoft.com/office/drawing/2014/main" id="{A7F10591-F41B-1AEC-CF6E-3D4603C776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46650" y="857250"/>
            <a:ext cx="4197350" cy="5041900"/>
          </a:xfrm>
        </p:spPr>
      </p:pic>
      <p:pic>
        <p:nvPicPr>
          <p:cNvPr id="75779" name="Afbeelding 6" descr="Afbeelding met binnen, rommelig&#10;&#10;Automatisch gegenereerde beschrijving">
            <a:extLst>
              <a:ext uri="{FF2B5EF4-FFF2-40B4-BE49-F238E27FC236}">
                <a16:creationId xmlns:a16="http://schemas.microsoft.com/office/drawing/2014/main" id="{2D8BFE4A-AC10-B3D5-E86D-28E9A2F6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4946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E6C6F0-6D9F-567A-54A6-C14ED5A203AE}"/>
              </a:ext>
            </a:extLst>
          </p:cNvPr>
          <p:cNvSpPr>
            <a:spLocks noGrp="1"/>
          </p:cNvSpPr>
          <p:nvPr>
            <p:ph type="ftr" sz="quarter" idx="11"/>
          </p:nvPr>
        </p:nvSpPr>
        <p:spPr>
          <a:xfrm>
            <a:off x="3041650" y="6218238"/>
            <a:ext cx="3060700" cy="433387"/>
          </a:xfrm>
          <a:blipFill dpi="0" rotWithShape="1">
            <a:blip r:embed="rId3"/>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
        <p:nvSpPr>
          <p:cNvPr id="5" name="Slide Number Placeholder 4">
            <a:extLst>
              <a:ext uri="{FF2B5EF4-FFF2-40B4-BE49-F238E27FC236}">
                <a16:creationId xmlns:a16="http://schemas.microsoft.com/office/drawing/2014/main" id="{AA87712C-FD7D-47BB-A80A-49537AC7D353}"/>
              </a:ext>
            </a:extLst>
          </p:cNvPr>
          <p:cNvSpPr>
            <a:spLocks noGrp="1"/>
          </p:cNvSpPr>
          <p:nvPr>
            <p:ph type="sldNum" sz="quarter" idx="12"/>
          </p:nvPr>
        </p:nvSpPr>
        <p:spPr>
          <a:xfrm>
            <a:off x="6457950" y="6218238"/>
            <a:ext cx="2057400" cy="274637"/>
          </a:xfrm>
        </p:spPr>
        <p:txBody>
          <a:bodyPr/>
          <a:lstStyle/>
          <a:p>
            <a:pPr defTabSz="457200" eaLnBrk="1" fontAlgn="auto" hangingPunct="1">
              <a:spcBef>
                <a:spcPts val="0"/>
              </a:spcBef>
              <a:spcAft>
                <a:spcPts val="0"/>
              </a:spcAft>
              <a:defRPr/>
            </a:pPr>
            <a:fld id="{8A7E4A0D-F305-0444-B0E6-1D497A8376B2}"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24</a:t>
            </a:fld>
            <a:endParaRPr lang="en-GB" dirty="0">
              <a:solidFill>
                <a:prstClr val="black">
                  <a:tint val="75000"/>
                </a:prstClr>
              </a:solidFill>
              <a:latin typeface="Calibri" panose="020F0502020204030204"/>
              <a:ea typeface="+mn-ea"/>
            </a:endParaRPr>
          </a:p>
        </p:txBody>
      </p:sp>
      <p:sp>
        <p:nvSpPr>
          <p:cNvPr id="6" name="TextBox 5">
            <a:extLst>
              <a:ext uri="{FF2B5EF4-FFF2-40B4-BE49-F238E27FC236}">
                <a16:creationId xmlns:a16="http://schemas.microsoft.com/office/drawing/2014/main" id="{98FD2980-359A-3E2C-9678-5E8E35BEFDAE}"/>
              </a:ext>
            </a:extLst>
          </p:cNvPr>
          <p:cNvSpPr txBox="1"/>
          <p:nvPr/>
        </p:nvSpPr>
        <p:spPr>
          <a:xfrm>
            <a:off x="368300" y="3079750"/>
            <a:ext cx="9004300" cy="2370138"/>
          </a:xfrm>
          <a:prstGeom prst="rect">
            <a:avLst/>
          </a:prstGeom>
          <a:noFill/>
        </p:spPr>
        <p:txBody>
          <a:bodyPr>
            <a:spAutoFit/>
          </a:bodyPr>
          <a:lstStyle/>
          <a:p>
            <a:pPr defTabSz="457200" eaLnBrk="1" fontAlgn="auto" hangingPunct="1">
              <a:spcBef>
                <a:spcPts val="0"/>
              </a:spcBef>
              <a:spcAft>
                <a:spcPts val="0"/>
              </a:spcAft>
              <a:defRPr/>
            </a:pPr>
            <a:r>
              <a:rPr lang="en-US" sz="1800" b="1" dirty="0">
                <a:solidFill>
                  <a:srgbClr val="70AD47"/>
                </a:solidFill>
                <a:latin typeface="Open Sans" panose="020B0606030504020204" pitchFamily="34" charset="0"/>
                <a:ea typeface="+mn-ea"/>
              </a:rPr>
              <a:t>Curriculum •</a:t>
            </a:r>
          </a:p>
          <a:p>
            <a:pPr defTabSz="457200" eaLnBrk="1" fontAlgn="auto" hangingPunct="1">
              <a:spcBef>
                <a:spcPts val="0"/>
              </a:spcBef>
              <a:spcAft>
                <a:spcPts val="0"/>
              </a:spcAft>
              <a:defRPr/>
            </a:pPr>
            <a:r>
              <a:rPr lang="en-US" sz="1800" b="1" dirty="0">
                <a:solidFill>
                  <a:srgbClr val="70AD47"/>
                </a:solidFill>
                <a:latin typeface="Open Sans" panose="020B0606030504020204" pitchFamily="34" charset="0"/>
                <a:ea typeface="+mn-ea"/>
              </a:rPr>
              <a:t> </a:t>
            </a: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Schools have a say in the curriculum and can connect with key emerging sustainability topics from disciplinary (the regular subjects) and interdisciplinary vantage points</a:t>
            </a:r>
          </a:p>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Space and freedom to create a more </a:t>
            </a:r>
            <a:r>
              <a:rPr lang="en-GB" sz="1400" dirty="0">
                <a:solidFill>
                  <a:srgbClr val="4472C4">
                    <a:lumMod val="50000"/>
                  </a:srgbClr>
                </a:solidFill>
                <a:latin typeface="Open Sans" panose="020B0606030504020204" pitchFamily="34" charset="0"/>
                <a:ea typeface="+mn-ea"/>
              </a:rPr>
              <a:t>localised</a:t>
            </a:r>
            <a:r>
              <a:rPr lang="en-US" sz="1400" dirty="0">
                <a:solidFill>
                  <a:srgbClr val="4472C4">
                    <a:lumMod val="50000"/>
                  </a:srgbClr>
                </a:solidFill>
                <a:latin typeface="Open Sans" panose="020B0606030504020204" pitchFamily="34" charset="0"/>
                <a:ea typeface="+mn-ea"/>
              </a:rPr>
              <a:t>, place-based and co-created ‘parallel curriculum’ </a:t>
            </a:r>
          </a:p>
          <a:p>
            <a:pPr defTabSz="457200" eaLnBrk="1" fontAlgn="auto" hangingPunct="1">
              <a:spcBef>
                <a:spcPts val="0"/>
              </a:spcBef>
              <a:spcAft>
                <a:spcPts val="0"/>
              </a:spcAft>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Subject teachers do not dismiss their disciplinary focus, yet still engage in a ‘whole subject approach’</a:t>
            </a:r>
          </a:p>
          <a:p>
            <a:pPr defTabSz="457200" eaLnBrk="1" fontAlgn="auto" hangingPunct="1">
              <a:spcBef>
                <a:spcPts val="0"/>
              </a:spcBef>
              <a:spcAft>
                <a:spcPts val="0"/>
              </a:spcAft>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A curriculum that allows for alternative forms of pedagogy and learning to be experimented with</a:t>
            </a:r>
            <a:endParaRPr lang="en-GB" sz="1400" dirty="0">
              <a:solidFill>
                <a:srgbClr val="4472C4">
                  <a:lumMod val="50000"/>
                </a:srgbClr>
              </a:solidFill>
              <a:latin typeface="Calibri" panose="020F0502020204030204"/>
              <a:ea typeface="+mn-ea"/>
            </a:endParaRPr>
          </a:p>
        </p:txBody>
      </p:sp>
      <p:pic>
        <p:nvPicPr>
          <p:cNvPr id="76805" name="Picture 6">
            <a:extLst>
              <a:ext uri="{FF2B5EF4-FFF2-40B4-BE49-F238E27FC236}">
                <a16:creationId xmlns:a16="http://schemas.microsoft.com/office/drawing/2014/main" id="{42C8B236-57B2-84A3-EEA5-7AE7A5373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113" y="-41275"/>
            <a:ext cx="55768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a:extLst>
              <a:ext uri="{FF2B5EF4-FFF2-40B4-BE49-F238E27FC236}">
                <a16:creationId xmlns:a16="http://schemas.microsoft.com/office/drawing/2014/main" id="{8CC8061B-933F-3481-81C8-8FC1E9706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7463"/>
            <a:ext cx="6067425"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070062B-C69D-A0EB-B8B4-8EA4D78029D4}"/>
              </a:ext>
            </a:extLst>
          </p:cNvPr>
          <p:cNvSpPr txBox="1"/>
          <p:nvPr/>
        </p:nvSpPr>
        <p:spPr>
          <a:xfrm>
            <a:off x="26988" y="3617913"/>
            <a:ext cx="3960812" cy="295275"/>
          </a:xfrm>
          <a:prstGeom prst="rect">
            <a:avLst/>
          </a:prstGeom>
          <a:solidFill>
            <a:schemeClr val="accent3"/>
          </a:solidFill>
        </p:spPr>
        <p:txBody>
          <a:bodyPr>
            <a:spAutoFit/>
          </a:bodyPr>
          <a:lstStyle/>
          <a:p>
            <a:pPr>
              <a:lnSpc>
                <a:spcPts val="1800"/>
              </a:lnSpc>
              <a:defRPr/>
            </a:pPr>
            <a:r>
              <a:rPr lang="nl-NL" sz="1100">
                <a:latin typeface="Verdana" pitchFamily="34" charset="0"/>
              </a:rPr>
              <a:t>Source: repairtogether.be/nl/repair-cafes-in-cijfers/</a:t>
            </a:r>
            <a:endParaRPr lang="nl-NL" sz="1100" dirty="0" err="1">
              <a:latin typeface="Verdana" pitchFamily="34" charset="0"/>
            </a:endParaRPr>
          </a:p>
        </p:txBody>
      </p:sp>
      <p:pic>
        <p:nvPicPr>
          <p:cNvPr id="78852" name="Picture 3">
            <a:extLst>
              <a:ext uri="{FF2B5EF4-FFF2-40B4-BE49-F238E27FC236}">
                <a16:creationId xmlns:a16="http://schemas.microsoft.com/office/drawing/2014/main" id="{E0F86564-7458-D840-F3B9-3215982AE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3175"/>
            <a:ext cx="16319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a:extLst>
              <a:ext uri="{FF2B5EF4-FFF2-40B4-BE49-F238E27FC236}">
                <a16:creationId xmlns:a16="http://schemas.microsoft.com/office/drawing/2014/main" id="{C28A6026-EE38-8E36-2408-F7C146AFD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76675"/>
            <a:ext cx="45720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5">
            <a:extLst>
              <a:ext uri="{FF2B5EF4-FFF2-40B4-BE49-F238E27FC236}">
                <a16:creationId xmlns:a16="http://schemas.microsoft.com/office/drawing/2014/main" id="{EF7E11E5-AE08-387B-976E-BD0A14BD2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3884613"/>
            <a:ext cx="4618038"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6">
            <a:extLst>
              <a:ext uri="{FF2B5EF4-FFF2-40B4-BE49-F238E27FC236}">
                <a16:creationId xmlns:a16="http://schemas.microsoft.com/office/drawing/2014/main" id="{78B44FA8-1EE0-A21F-BCC3-67E0F3FA9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7738" y="68263"/>
            <a:ext cx="3170237"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9F15FBA-AA55-7F1C-22BA-C5DC950A336C}"/>
              </a:ext>
            </a:extLst>
          </p:cNvPr>
          <p:cNvSpPr txBox="1"/>
          <p:nvPr/>
        </p:nvSpPr>
        <p:spPr>
          <a:xfrm>
            <a:off x="6013450" y="3603625"/>
            <a:ext cx="2474913" cy="295275"/>
          </a:xfrm>
          <a:prstGeom prst="rect">
            <a:avLst/>
          </a:prstGeom>
          <a:solidFill>
            <a:schemeClr val="accent3"/>
          </a:solidFill>
        </p:spPr>
        <p:txBody>
          <a:bodyPr>
            <a:spAutoFit/>
          </a:bodyPr>
          <a:lstStyle/>
          <a:p>
            <a:pPr>
              <a:lnSpc>
                <a:spcPts val="1800"/>
              </a:lnSpc>
              <a:defRPr/>
            </a:pPr>
            <a:r>
              <a:rPr lang="nl-NL" sz="1100">
                <a:latin typeface="Verdana" pitchFamily="34" charset="0"/>
              </a:rPr>
              <a:t>Source: ROC Midden Nederland</a:t>
            </a:r>
            <a:endParaRPr lang="nl-NL" sz="1100" dirty="0" err="1">
              <a:latin typeface="Verdana"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a:extLst>
              <a:ext uri="{FF2B5EF4-FFF2-40B4-BE49-F238E27FC236}">
                <a16:creationId xmlns:a16="http://schemas.microsoft.com/office/drawing/2014/main" id="{B3DE58F3-C4C1-AB54-3F17-D57BEFC96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488" y="357188"/>
            <a:ext cx="3275012" cy="574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2416E713-9FCA-0469-1499-BA4DBDE7C0A6}"/>
              </a:ext>
            </a:extLst>
          </p:cNvPr>
          <p:cNvGrpSpPr>
            <a:grpSpLocks/>
          </p:cNvGrpSpPr>
          <p:nvPr/>
        </p:nvGrpSpPr>
        <p:grpSpPr bwMode="auto">
          <a:xfrm>
            <a:off x="766763" y="1198563"/>
            <a:ext cx="4198937" cy="1254125"/>
            <a:chOff x="767447" y="1198215"/>
            <a:chExt cx="4198253" cy="1254899"/>
          </a:xfrm>
        </p:grpSpPr>
        <p:sp>
          <p:nvSpPr>
            <p:cNvPr id="28693" name="Tekstvak 3">
              <a:extLst>
                <a:ext uri="{FF2B5EF4-FFF2-40B4-BE49-F238E27FC236}">
                  <a16:creationId xmlns:a16="http://schemas.microsoft.com/office/drawing/2014/main" id="{1AC66D43-054F-84B9-585A-B27241334273}"/>
                </a:ext>
              </a:extLst>
            </p:cNvPr>
            <p:cNvSpPr txBox="1">
              <a:spLocks noChangeArrowheads="1"/>
            </p:cNvSpPr>
            <p:nvPr/>
          </p:nvSpPr>
          <p:spPr bwMode="auto">
            <a:xfrm>
              <a:off x="767447" y="1198215"/>
              <a:ext cx="3673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nl-NL" altLang="en-US"/>
                <a:t>1. What’s it made of?</a:t>
              </a:r>
            </a:p>
          </p:txBody>
        </p:sp>
        <p:sp>
          <p:nvSpPr>
            <p:cNvPr id="28694" name="Tekstvak 4">
              <a:extLst>
                <a:ext uri="{FF2B5EF4-FFF2-40B4-BE49-F238E27FC236}">
                  <a16:creationId xmlns:a16="http://schemas.microsoft.com/office/drawing/2014/main" id="{DCAEB042-0F7F-B323-9A8D-CAF19FC48709}"/>
                </a:ext>
              </a:extLst>
            </p:cNvPr>
            <p:cNvSpPr txBox="1">
              <a:spLocks noChangeArrowheads="1"/>
            </p:cNvSpPr>
            <p:nvPr/>
          </p:nvSpPr>
          <p:spPr bwMode="auto">
            <a:xfrm>
              <a:off x="790575" y="1622117"/>
              <a:ext cx="4175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2425">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nl-NL" altLang="en-US"/>
                <a:t>2. Where does each component come from?</a:t>
              </a:r>
            </a:p>
          </p:txBody>
        </p:sp>
      </p:grpSp>
      <p:sp>
        <p:nvSpPr>
          <p:cNvPr id="45062" name="Tekstvak 7">
            <a:extLst>
              <a:ext uri="{FF2B5EF4-FFF2-40B4-BE49-F238E27FC236}">
                <a16:creationId xmlns:a16="http://schemas.microsoft.com/office/drawing/2014/main" id="{61095E91-0506-D650-FC45-68BAFED00C4C}"/>
              </a:ext>
            </a:extLst>
          </p:cNvPr>
          <p:cNvSpPr txBox="1">
            <a:spLocks noChangeArrowheads="1"/>
          </p:cNvSpPr>
          <p:nvPr/>
        </p:nvSpPr>
        <p:spPr bwMode="auto">
          <a:xfrm>
            <a:off x="700088" y="4668838"/>
            <a:ext cx="43545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2425">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nl-NL" altLang="en-US"/>
              <a:t>5. How can smartphones contribute to sustainability?</a:t>
            </a:r>
          </a:p>
        </p:txBody>
      </p:sp>
      <p:grpSp>
        <p:nvGrpSpPr>
          <p:cNvPr id="6" name="Group 5">
            <a:extLst>
              <a:ext uri="{FF2B5EF4-FFF2-40B4-BE49-F238E27FC236}">
                <a16:creationId xmlns:a16="http://schemas.microsoft.com/office/drawing/2014/main" id="{7EEE78CC-CD1E-FC55-EFE1-8F1FA9DFBF83}"/>
              </a:ext>
            </a:extLst>
          </p:cNvPr>
          <p:cNvGrpSpPr>
            <a:grpSpLocks/>
          </p:cNvGrpSpPr>
          <p:nvPr/>
        </p:nvGrpSpPr>
        <p:grpSpPr bwMode="auto">
          <a:xfrm>
            <a:off x="663575" y="3084513"/>
            <a:ext cx="4175125" cy="1257300"/>
            <a:chOff x="663575" y="3084724"/>
            <a:chExt cx="4175125" cy="1256881"/>
          </a:xfrm>
        </p:grpSpPr>
        <p:sp>
          <p:nvSpPr>
            <p:cNvPr id="28691" name="Tekstvak 6">
              <a:extLst>
                <a:ext uri="{FF2B5EF4-FFF2-40B4-BE49-F238E27FC236}">
                  <a16:creationId xmlns:a16="http://schemas.microsoft.com/office/drawing/2014/main" id="{7BBE953A-80E7-E627-A086-84BEF80FEFA1}"/>
                </a:ext>
              </a:extLst>
            </p:cNvPr>
            <p:cNvSpPr txBox="1">
              <a:spLocks noChangeArrowheads="1"/>
            </p:cNvSpPr>
            <p:nvPr/>
          </p:nvSpPr>
          <p:spPr bwMode="auto">
            <a:xfrm>
              <a:off x="667226" y="3084724"/>
              <a:ext cx="4010591" cy="46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nl-NL" altLang="en-US"/>
                <a:t>3. How does it affect our lives?</a:t>
              </a:r>
            </a:p>
          </p:txBody>
        </p:sp>
        <p:sp>
          <p:nvSpPr>
            <p:cNvPr id="28692" name="Tekstvak 6">
              <a:extLst>
                <a:ext uri="{FF2B5EF4-FFF2-40B4-BE49-F238E27FC236}">
                  <a16:creationId xmlns:a16="http://schemas.microsoft.com/office/drawing/2014/main" id="{917A5D7D-100F-6CFF-D837-2EF1AFC4AEEB}"/>
                </a:ext>
              </a:extLst>
            </p:cNvPr>
            <p:cNvSpPr txBox="1">
              <a:spLocks noChangeArrowheads="1"/>
            </p:cNvSpPr>
            <p:nvPr/>
          </p:nvSpPr>
          <p:spPr bwMode="auto">
            <a:xfrm>
              <a:off x="663575" y="3510608"/>
              <a:ext cx="4175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nl-NL" altLang="en-US"/>
                <a:t>4. How does it affect the lives of others?</a:t>
              </a:r>
            </a:p>
          </p:txBody>
        </p:sp>
      </p:grpSp>
      <p:sp>
        <p:nvSpPr>
          <p:cNvPr id="28678" name="AutoShape 9" descr="data:image/jpeg;base64,/9j/4AAQSkZJRgABAQAAAQABAAD/2wCEAAkGBxQQEhQUERQVFRUXFxUWGBgWFxUaGRUWFBYWGBcXFRkZHCgiGBolHBQUITEhKSkrLi4uFx8zODMsNygtLisBCgoKDg0OGxAQGzAkHyQsLCwsLDQsLCwsMSwsLCwsLCwtLS4sLy0vLCwsLCwsLCwsLCwsLCwsLCwsLSwvLCwsLP/AABEIALcBEwMBIgACEQEDEQH/xAAbAAEAAgMBAQAAAAAAAAAAAAAAAQQCBQYDB//EAEIQAAEDAgMFBQMKBQMEAwAAAAEAAgMEERIhMQVBUWFxBhMigZEyUqEjM0JicpKxwdHwBxSCouFDU2MVJDTSk7Lx/8QAGQEBAQEBAQEAAAAAAAAAAAAAAAIBAwQF/8QAMBEAAgECBAMGBQUBAAAAAAAAAAECAxEEEiExQVFhIjKBkaHwEyNxscEUUtHh8TP/2gAMAwEAAhEDEQA/APuKIiAIiIAiKEBKhFi94GvpvQGSxfIG6n/PQb15lxPIep/QfFQGAdeO9YAag7mnzIH6lR/MHe30I/Oyo1+1Y4bgnE73W5nz3N8yFzlbtmWa4BMbeEftHq86eQCuMJS2InUjHc64bTix92ZGtf7jiA7yB1VtfNmbHfLe0bWs1cT7Itq5znb95Wba0Utu7rQOQxuj9XNLQOYt1VypW4kQrZuGh9GUrkaPtVIAO8YyUHR0TgCegJLT94LcUvaGB9gX9245YZRgJPAE5OPQlQ4tHRTT0Nsii6lSUEREAREQBERAEREAREQBERAEREAREQBERAEREARQsHSgZDM8B+fBAZrzkmAy1PAZn/CwIJ1NhwH5n9LIGgaCyy4I7xx1yHAa+Z/T1VeOVwuLBxvqAWgfaJJueipVm1474Y2984H6NsDSPeecgQeFyOC1VZLJMLSPyP0I7taOTjq/1tyXWnRlPYiVRRN5/wBVYCWhwe8ahmjeTnaDoTfkqdbPI/LEAODD+LtT5WWvpNnPLQGZMGWdmt+GvxV1+x328Lm3HEOb8c/ivR8KlB2lLU8dSpiJdyOhSGzXW0AaN5yAVmKljZb5RhPQ/j/hVp3TwjC8ENOgNnNJ5HcfMFYRyRjPum3+0cN+NtfisnCq32GreYUqThapfN6G0qG/JlrxeN2XFp9NFzztgQh2JoJ5OJIA5XOnIrZS7TyAw3A0A3dB+ys6WVrhdwIG4kgC/XO/QKHZO0tyYOztBsqd01gvYZDV1sul8ghccwI727vE1xLbtkOZacJa+zc7X4cVte4a62A5O03tP9Q08wq7osyOGWRVJpuyYqRmldK767FKKMxE9y90QubBhs0C+V4zdl+JwrY0u3J2+21ko4i8bvQ3a4+bVXEQGufVWYmBwLnE+H6LR4j9kLZwg9kRh5Vo96VzYQdoYTk8mI8JRhHQPzYfIratcCLg3HELhavbrYwTJT2ZoPE7ETzJVmmpAIxJHjp3usQxrh4gdHWHhItn4mrzZW+DX1R9GEnKn8RWa20f4Z2SlcvHteojyJjmHO7HfeALSf6QrsHaaE/O4oT/AMg8P/yNJYPMhHCS3QjOL2Zu0WEUocA5pDgdCCCD0IWaksIiIAiIgCIiAIiIAiIgCIiAIiIDCUkAkC5sbDibZLR7F29HJG3ESHW8Rtqd5NtFvlyXaDsWJnulppXQSOuXAZscTvLdx5ghRJPdFK3E2dZt5jXFkY7x41Fw1o+04/kCtFV1b5T8q7G33G3bH5jV/mbdFpK6Cvpv/IpxOwfTi8RA6e0D0usdm9oYXmzJMDhqyUXseG5wXSlVhHvxJlCT7rOiga+Swa3LcALAdArM1FKxt8FwMzx9LqlDtV7PE0brYmWkb5jUeixk2vLUAt71rW78Azt7pzy+C39RWk+x6W9b6/Y+fUUoXzJ34bW9S3Q7WdoxwIH0SL2/MK5NtvCMmAO+0beYC58ysp2kgBu7Ec3Hp8V5Uzp5TeGBzhxdlf1svXCk5pOokn9bL1OaxFRRtx6aljbG1g1hkmdZjd7hk2+QwtAsDnbeeayp9kzzRtka6KFjgHAyBz3FrhcXa1zQ3Kx9o67lafTSABs0QGIaXa4HjcLBlOWswwySQgaBmEtFjoGvBDdNwC2cGl2GKc4OT+Jv74HhtSjlpInSy4JGMGJ5ju0ho1OBxNwPtX5FZUVYJWMe0lzCAWh4OhHB2i9m0Zd8/I+fO9pMIbcG48DA1pzzzBWyp6YPzcQ1o1y0sL9GjmVDj2fmbHSycvlXRQfMTqBbgBYfBcz2v7SPo2jBC55IydYiNnI238suq+iDZMRGV+ocfXgtXtPZXdC4cHDc0jxHkLe0op/DWkFbwLnTqd6WvifFY+2FZfvHVDgDm1oEeE2ObbEXA58iuo7L9s6iqkEZgxi+b2X8I+sDl+9FvavszSyvvJAzFvNreuE5roaKiZCwMjY1rQNGgAfBdFCSe5yqVYJbGDNoPAtdw5XP7C8pKm/71PEneV4V1U4DNlhisbbm5WI946+mi0u0tpCN2GMPecrOsGsz3XNrHTXffIr1QoX2PJHFSk7WdjY1Mrjle3M5D1F7rwgglycSWA6cT0CnZ7pSXGQBrLnA45Oe3iW6jd+gV0ShuYIHNeLF4WtWdo1MqXJfn+T1UKUFPPNN9L29+BMFEGnE28ROeJjixzjxcG5O/qBC2FPtWpZvbOBueMD/AL8Yw/2eaoMnF7uuRvsdVt6TacIFi0fh+K82LqPDJQyOWned7eLSbv8AVJdT6NNfEbd7dP8AT3g7TxaStfCeLhiZ99lwB9qy3FPUMkbijc17TvaQR6hcrtKshvlmTuyuPO+S5uokaxxc04Xe9G4td0Lm2xfgswebEptRcbcXs/o9H6FVbU93f7n1K6L5pSdsqiLVzZm8JBZ3k9lvi0rotnduIZPnWSRHjbGzycy5tzIC7ToTjuiFOLOpReFHWxzNxRSMkbxY4OHQ20K91yLCIiAKVClAEREAREQEFFKICFqdr9m6WrHy8LHHc61nDo4ZhbdQgPnNb/DmWEl9BVPYfcl8Q6BwsR53WpqJ6unP/fUpcBpLFnbo5gxN6kL64oIvqodNMpSZ8rpNqQzizJWu+pKL25B4zHU3W7pK98Nr42t0uDjZbk4XsOoC3e2Ox1JVZviDX++zwu9W6rl6zsPWU+dFU4wPoS5Hpib+YVZ6i6pczjKhSlws+mhuoqlr/FixX33uD1O9ezBitboLfkAuEqNrzUx/7+kfGf8AdjuB1L2ZW5Gy3Wx9vNfnTztcfdf4HfeHhPmErYico5YvI+dr6dP8ZzhhIwe115P34nXRbLJ1OH0JVaupnQDESCL2uDY3PL9FXd2je0Wkbg+s5uXXE04fWy8HVRkINwS7IOuM78DoB0XbDRlGNs2Zc27k1sn7bPyPZm0HtzDvgL563yzPM3VeeoJJOdzvvcnz/LRe1WGU2crXyH3WZD1OZ66KrLIJcPdQPBIBsHB17nztbnbyXb4lOKzJadFf7anCbcbRk/DU1zqzTHia3EQ6wJLANCQMzfcRYddF4u2lJFYtxEON2sOIucw3s7Fm0DLMGx/FbOspC12FwBNrm1vDydnYO81QbTxtN8AO/Mkj0uvZDK1fc+lHE0VDI6f5++peodpySYsTG4QSA/RrwL5gH/K8cTGuxMjia73gxt/WyMkD3DG7CONtOQA0Wtr9pPiHgAB6NO92jz7WQadwz3WsudSahwPCqEJSulYt1UznZ3zO/U232FxfpcLSybPMhLnvLs7NYcnuvpkCQOgKHaLnOGVyTY4bcdbgWvbO2eltTl6VBc0XcLX0BtfzG5cqlP8AUxyxk4n0MNi54S+VJ9eP+GD3vjf3TWkOGWAbr5qy+pcxvyjm4/dbn943sFrv5xzQQ04b62yPrqqT5ScgCVeCwLwyac2/fI8NavOrNzm7t+CL81eeNlSdM55yzWx2FsF1U8guDQBiPEjg0fSK2bRE0iKKmEjtPG9wcba/SaActOW8r3OS1XLc8s60YNJ7vY5mcujF8JcfgOo3q5BK2RkQp3Ty1BuZGtLWBuV8LIyD3luN93PK3s6COskLIy6FwaXXd4owGi5xOyLBzN1pZrxuO4i/iF8xxB4HiuGJoTm7RlZrh/a/s+ngcfRpw7dO/X8NPh9GjdxzkSgXbMbAd5GJIpGk6txZOBHJdK3bc1PrOHC4GGduI8mtcyzrnnjK5Ts5sqqqc4fk4jrK4WBH/GNX+VhzX0HYvZ6Kl8Qu+S2cj83Z64dzByHndfP7NOLU3ml6Lx398CK/zZqVFZF9/DZeC8zY7K2m+WMOlgdETuuHZbjbJwvwIvxAWxila7Q348R1G5VVQ2xXCCMyXAc3T9DyPBeVux2SN4pWET8QB4gH1CzVGBERAFBUqCgCIiAIiIAoc4AXK8qioawXPoqohdLnJk3czj9rh09eCly4I2xka8u+aYXbsRIa2/XU+QWJqZhrGw8myG/9zQFaDbZDIKCs1BTdtKM5TNMd8rSNyPR2hWl2n2EoqnxsZ3bznjhOHPibZO8wV0bhfIqk/ZjL3ZeM8Yzh+GnwS4OOn7LbQpM6aZs7Pcf4XW/+rvgtS/bLYnWq6eSlefpNBaCeerHr6QHTs+kyUfWGB3qMj8EmrYnjDURloOREjQWn+oXCnKt1oyrvZ6nH0laXj5KWOZvuusx1uhu0nphVr/rJY3u3h0WQFj4L8AZM8Xk5e9f/AA+pJvHTOdA7jC7w/dzatPPsXadGDgLKqPhkHW+y7L4q4ylGWZpPrbXzJcItWTa+xX7Rbb/loseBzxewawZC983cBzzXzav7WVMj795gBBs2MgW1w3NiSdOvJd43bFPiwTRyUknAAtB/of4T1C8q3stFU+Jgim33jPdyebb2cfNel4qM9L5ffNEKi49Tjdn9tKhuT8MudrWIefNot8LrtYqh7o2yOY6PENHZHpzWvpNnxUZNocEmecocXXPDFkT0WVTVFxu4knmvoYdO13K68zz1GlwsWRWFly02PGwuOhOY8lRmqFlT00kxswErdRdncAu54xdL/FK2Lw+H/wCkkvfJHkq14w7zObnkwi7yQDoN56Lc9n9gVVSMbGNiitcOkxXd9kDM/hzXjXUxGoDhxGY//V60PaWeAYWvcWjQE3tlbw3BsvRCtCrTvQkm/P34nBV1LVarpYt7T2NPAQHFhJzGF2vOxsR5ha5u25WO8WGQg/6rGvII4OPiFuRWMm2nyPADC9z9Gguc97vLxH93XQbI7DPmd3lZaNpz7mKwPR72+z0bn9ZRVrxpq09WVhqVao23ouC3t9XsaOl2hU1L8EEbLC12sYxkUZ3OkNrA8MVzwBXW7F7HxtcJKxxqJMjYtd3LSNMiPHbi7LIWAXTU1EyFrWQsY1jdGgWA5i2/8V7d6fcd/Z/7L5FbEynotEfWp0VHqz0HLTkoe4DM5LSbb7SRUjS6Uhtvog3cSdL20XPO/nNpuIZ8nD72YHxAJI/dl5c/I75eZstu9s2ReCEd5IcgG5556W10UbH7OTVLxLWuODwuERy03HgCdQt32e7JwUYuBjk3vdmfLgt+qUeZjfIKVClWSEREAUFSoKAIihzgBcoCVVnqs8MYxO+A/f7uclgXulyb4W7zx6fv9FZhhDBZo/U9VF29jdjxp6WxxOOJ3HcPs/r+AyVgqSoKWsDErC6r1EzibNBseBs7PQjgMtea8Wswnw3c47ybgdPTU/4QFu+dt6FeEeFhsXDE7OxOvQHXrqvcoDFERAVX0LL3aCw8WHCfhkfMIHTs9lzZBweMLvvNyJ8lZRAa+tlgmaW1cFgdcbQ9n3hcLQVHYCB930MzoSdzXY2fdJuOgIXXKtJQRk3thd7zCWn4a+ab7m3OIrKTaFKCJYm1UX1fHlzY7xDyJWojdRTOtZ9NINW6tHWN/sjovp7e+Z7Lw8cJBn95v6KltKmp6gWq6b+rCHAcw5ubfgsSyu8XZmt3VnqcdTU1RDd0BZM3InuznloSxxuPVV63tPI42kADhufFHf0cy63kvYhvt0FSW7w1xxt8jfEPVa7aBrIAW1lKKiP3mjvPyxD0U1UqutWN+qdn6aPxR4q2BpVVo3HxNLW7fdKy00rsDbWaGtA4ZAWa2y99k9lZ60h+H+WhP0n4i944sY43ufeNhwBCudn6rZ/eCRrGtkGjZC5zWG5zaCfC62+2S71u0W4cRzHFpa4fA3+C7069OistJW5t6vz99LClgFDV6nhsPs/BRttCzxH2pHZyP+07hyFgNwC2iox7Xgd/qsH2nAfiVpNtdsY2eGn+Vf8AVvhHnvXNzT1uexR4HQ1layFpdI4NA4rja3tTLVP7mia48XW008m6rHZ3Zeqr3CWsc6NmRDPpEZG31d673ZWyoqVgZCwNA4anqd6yzlubdI5fYPYVrXNmqz3kovYXOEE77HfzXZsYGgBoAA3BZIrSSJbuQpRFpgUoiAIiIAoKledRJga52uEE+gugMZ5wzXXgvFsBebyabm/r+/0VPZtfG5rHlwJcLk/WOv6dFtmvB0N1yjJT/gppxJAREXUkhVS4u9oWGp09M9fJW15PiB1upBWDcWTbhu8/l/j14GtUVWA93CMT8r5HS4BN9MvQfBbS1tFiRvWGmsi2YCWulcXvHE+EE2Jwi17XGmnJXisysSgMVClQgIUKUQEIiIAiIgK81Ex5uW2PvNu13qLFYiOZnsSYx7sov/e3MehVpEBotq7Op6j/AMulsf8AcjGK3PEyzmjqtG7sFHLnSVrgODrPt+B9V3KrVNBHJm9gJ46O+8M1j1NTOQpf4avB+UqA/wDoP/sur2N2YgprFrcTvedb4DQLAUcsfzM7re7IMY6A6j4r1btWSMfLQuP1ovGD/T7QWqy4Bts3CKlR7WhlyZI2/A5G/CxV5UmSERFoCIiAlFClAEREAUOF1KgoD53tCiqtnOd3cP8AM0xNwB7cY4W1IG4jPlvMbJ7VwSOLQ99O/LwyA5Ea5GxGoX0Va3auwKeqFp4mP5kC46HcuMqKeqLU2VKbaslr2bK33mG6vU+1o35XwngVydR2BfCcVDUvjtoyS729Ab4h6qjPXV1NlWUvfMH+pF4suOQDvgVNqkepXZZ9Ha6+makrgtldpaeU/JTGN29r9x4HePNdFDtWQC7mh7feYb/gtVZcdDHTfA3axKqU+1I36OseByVu6tNPYhprcwIWJCzKxK0GBUFZELFaCFCyUJYGKLKyjCssCEU2UWQBQi5zbXbejo5DFNIe8bbE1rHuw3AIuQLA2INuaA6NFy1F/EHZ8psKgNP/ACNewerhb4rp43hwBaQQRcEG4IOhBGoQGaKEQHhVUUcvzjGu5kZjodQvBlFJH8xM5o9yQd423AXs4epV5FgKo2pNH87BiHvQnF/YbOVuj2vDLk14xe67wuB4YTmoXyvtJ/EsNmkhbRtf3ZsTK7CS3iwAE2PVamwfY0XAdlNtmqp+/pXPjw3xRSOxssCfZJztkd/ouw2PtMVDL2wuFg5vC+hHIrVK+gaL6lQpVGBERAFBUqCgCIiAIQiIDTbX7L0tV87E0u3OHhcOjhmFzU/Yiopzioapw34Jcx0DhmPO675Fjinuam0fMKjbVXTZV9GXN/3IruHq3P1AWy2R2kgm/wDHqMJ92T8LrvHNvrmuf2z2Lo6q5fEGv99nhd6tzXF0FwLVTmejNqPaPlGXHvNzHwVuDaEb9HC/A5LjZexlbSeKhqi4f7cv4Yh+YKpS9opoDbaFG5n/ACRjLribl62U/Mj1N7DPpCgrkNlbdilANPUA3+i82+Oi3TdpuZ86wge8MwtVVcdDHTfA2ihV4K1j9HBWF1TTIasEUItBkixupQHlVscWODDZ1sv3u6r55tHsAycukfBI1ziS5zZbuJOps5zrnyX0hSjRtz4k3+HjZX4YJ3A53D2B1ra3LSLei+m9iNltpqRkTJDKGl13EYfETcgNucIF9LnVb5kYbewAubmwAueJ4lZNaBoAN+XHissZcwsoXsFJW2B4IvXAFBjWWBQqdosjdZ+IXyDsJwk2va4/eSq1Ow6eez5I2PPtB1rXvnfI55b1t3MsM7W5rU1tU3AXyHDC31k5D6v4qZNLc2KueZ7tjHEWjgb7Tt8ltw3kZWvv6LDsdUmolnma3DEQyNg97BiJPxHxWip4ZdrygkGOlYchpit+9V9Bo6VsTAxgAaBYALIRbeZlSdlZHspRF2OYREQBQVKgoAiIgCIiAIiIAiIgCxkjDhZwBHNZIgOX2v2Co6gl3d90/wB+Ilhvztr5rQSdl9o0edJUCdg+hLk63UCx9Avo6KZQT3NUmj5S7tQYjaupnwu961h5Ob4fit9s3bLXgGCYO+q78uK7OopmSCz2hw5hcntT+HVLIS6EOgfxiNhfm3Q+i5Oj+1nRVOZsGbWI+cYRzGY9Vdgq2P8AZcFxL9h7UormGRlTH7rsnEDrcE+irs7WRNdhrIJKZ/GxAJ5bj5FTecd9RaL2PoqLnKDaGMXgnZKPdJs70Kvs2tbKRpbz3KlVizHTaNol14w1LX+yQV6roncgyupusFN1oM7qbrC6XQGd1DngAkmwGpO5YPkDQSTYDUrUbSr2tYZZzhiGbWHWQjQkfkplJRNUbme0a9uAySnDCNAcjId2XDkuao6SXa8ofICymafC3TFb8uanZ9BLtaUSz3bTtPgZ7w/RfQaeBsbQ1oAAyACmEG9ZFSlbREUtM2JoYwANAsAF6oi7HMlERAEREAUFSoKAIiIAiIgCIiAIiIAiIgCIiAIiIAq9XRRygtkY14O5wBVhEBxG0/4bU7iXUzn07v8AjPh+4cvgtPNs7alFoG1Uf1cnW5tcbH18l9PRRKEXuUpNHyuk7WU5dgqGSU0nNpbn0Nr+S6eirHOF4ZWTN4X8XoV0G0Nkw1DS2aJjwdQ5oK5Gv/hrEDio5ZKd24A4mfdOnlZcnRa7rL+Jfc3ce1gDaRpYeavRTtfm0grhJhtWjyljbVxDe3N1vsnP0JUUnaqmeQyUvp5QNCCAL5+ycxmVmacd0MsXsfQFjLIGglxsAuVbt9jNakFvEZn4hZ1Ha6kYLtL53jS97A+eQVfFuZkNjtOvbEzvp8mD2I97juLh+7LQ7L2ZLtSUT1N2wg+BnEbsuH4r02TsaXaMv8xVi0Y9iPd5jgu+jjDQABYBbCF9ZCUraIiGIMAa0WAWaIuxzCIiAlERAEREAUFSiAhERAEREAREQBERAEREAREQBERAEREAREQBERAFrtqbCp6oWnhY8c2j4IiA51/8MqG92tkbyEj7ehK2mzux9LAQWx4iNC8l1ul1KLLI27N6BbRSiLTAiIgCIiAlERAEREB//9k=">
            <a:extLst>
              <a:ext uri="{FF2B5EF4-FFF2-40B4-BE49-F238E27FC236}">
                <a16:creationId xmlns:a16="http://schemas.microsoft.com/office/drawing/2014/main" id="{F16A12E4-3139-A0F9-F9CA-B4160CEE9B09}"/>
              </a:ext>
            </a:extLst>
          </p:cNvPr>
          <p:cNvSpPr>
            <a:spLocks noChangeAspect="1" noChangeArrowheads="1"/>
          </p:cNvSpPr>
          <p:nvPr/>
        </p:nvSpPr>
        <p:spPr bwMode="auto">
          <a:xfrm>
            <a:off x="17938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endParaRPr lang="en-US" altLang="en-US"/>
          </a:p>
        </p:txBody>
      </p:sp>
      <p:sp>
        <p:nvSpPr>
          <p:cNvPr id="28679" name="AutoShape 11" descr="data:image/jpeg;base64,/9j/4AAQSkZJRgABAQAAAQABAAD/2wCEAAkGBxQQEhQUERQVFRUXFxUWGBgWFxUaGRUWFBYWGBcXFRkZHCgiGBolHBQUITEhKSkrLi4uFx8zODMsNygtLisBCgoKDg0OGxAQGzAkHyQsLCwsLDQsLCwsMSwsLCwsLCwtLS4sLy0vLCwsLCwsLCwsLCwsLCwsLCwsLSwvLCwsLP/AABEIALcBEwMBIgACEQEDEQH/xAAbAAEAAgMBAQAAAAAAAAAAAAAAAQQCBQYDB//EAEIQAAEDAgMFBQMKBQMEAwAAAAEAAgMEERIhMQVBUWFxBhMigZEyUqEjM0JicpKxwdHwBxSCouFDU2MVJDTSk7Lx/8QAGQEBAQEBAQEAAAAAAAAAAAAAAAIBAwQF/8QAMBEAAgECBAMGBQUBAAAAAAAAAAECAxEEEiExQVFhIjKBkaHwEyNxscEUUtHh8TP/2gAMAwEAAhEDEQA/APuKIiAIiIAiKEBKhFi94GvpvQGSxfIG6n/PQb15lxPIep/QfFQGAdeO9YAag7mnzIH6lR/MHe30I/Oyo1+1Y4bgnE73W5nz3N8yFzlbtmWa4BMbeEftHq86eQCuMJS2InUjHc64bTix92ZGtf7jiA7yB1VtfNmbHfLe0bWs1cT7Itq5znb95Wba0Utu7rQOQxuj9XNLQOYt1VypW4kQrZuGh9GUrkaPtVIAO8YyUHR0TgCegJLT94LcUvaGB9gX9245YZRgJPAE5OPQlQ4tHRTT0Nsii6lSUEREAREQBERAEREAREQBERAEREAREQBERAEREARQsHSgZDM8B+fBAZrzkmAy1PAZn/CwIJ1NhwH5n9LIGgaCyy4I7xx1yHAa+Z/T1VeOVwuLBxvqAWgfaJJueipVm1474Y2984H6NsDSPeecgQeFyOC1VZLJMLSPyP0I7taOTjq/1tyXWnRlPYiVRRN5/wBVYCWhwe8ahmjeTnaDoTfkqdbPI/LEAODD+LtT5WWvpNnPLQGZMGWdmt+GvxV1+x328Lm3HEOb8c/ivR8KlB2lLU8dSpiJdyOhSGzXW0AaN5yAVmKljZb5RhPQ/j/hVp3TwjC8ENOgNnNJ5HcfMFYRyRjPum3+0cN+NtfisnCq32GreYUqThapfN6G0qG/JlrxeN2XFp9NFzztgQh2JoJ5OJIA5XOnIrZS7TyAw3A0A3dB+ys6WVrhdwIG4kgC/XO/QKHZO0tyYOztBsqd01gvYZDV1sul8ghccwI727vE1xLbtkOZacJa+zc7X4cVte4a62A5O03tP9Q08wq7osyOGWRVJpuyYqRmldK767FKKMxE9y90QubBhs0C+V4zdl+JwrY0u3J2+21ko4i8bvQ3a4+bVXEQGufVWYmBwLnE+H6LR4j9kLZwg9kRh5Vo96VzYQdoYTk8mI8JRhHQPzYfIratcCLg3HELhavbrYwTJT2ZoPE7ETzJVmmpAIxJHjp3usQxrh4gdHWHhItn4mrzZW+DX1R9GEnKn8RWa20f4Z2SlcvHteojyJjmHO7HfeALSf6QrsHaaE/O4oT/AMg8P/yNJYPMhHCS3QjOL2Zu0WEUocA5pDgdCCCD0IWaksIiIAiIgCIiAIiIAiIgCIiAIiIDCUkAkC5sbDibZLR7F29HJG3ESHW8Rtqd5NtFvlyXaDsWJnulppXQSOuXAZscTvLdx5ghRJPdFK3E2dZt5jXFkY7x41Fw1o+04/kCtFV1b5T8q7G33G3bH5jV/mbdFpK6Cvpv/IpxOwfTi8RA6e0D0usdm9oYXmzJMDhqyUXseG5wXSlVhHvxJlCT7rOiga+Swa3LcALAdArM1FKxt8FwMzx9LqlDtV7PE0brYmWkb5jUeixk2vLUAt71rW78Azt7pzy+C39RWk+x6W9b6/Y+fUUoXzJ34bW9S3Q7WdoxwIH0SL2/MK5NtvCMmAO+0beYC58ysp2kgBu7Ec3Hp8V5Uzp5TeGBzhxdlf1svXCk5pOokn9bL1OaxFRRtx6aljbG1g1hkmdZjd7hk2+QwtAsDnbeeayp9kzzRtka6KFjgHAyBz3FrhcXa1zQ3Kx9o67lafTSABs0QGIaXa4HjcLBlOWswwySQgaBmEtFjoGvBDdNwC2cGl2GKc4OT+Jv74HhtSjlpInSy4JGMGJ5ju0ho1OBxNwPtX5FZUVYJWMe0lzCAWh4OhHB2i9m0Zd8/I+fO9pMIbcG48DA1pzzzBWyp6YPzcQ1o1y0sL9GjmVDj2fmbHSycvlXRQfMTqBbgBYfBcz2v7SPo2jBC55IydYiNnI238suq+iDZMRGV+ocfXgtXtPZXdC4cHDc0jxHkLe0op/DWkFbwLnTqd6WvifFY+2FZfvHVDgDm1oEeE2ObbEXA58iuo7L9s6iqkEZgxi+b2X8I+sDl+9FvavszSyvvJAzFvNreuE5roaKiZCwMjY1rQNGgAfBdFCSe5yqVYJbGDNoPAtdw5XP7C8pKm/71PEneV4V1U4DNlhisbbm5WI946+mi0u0tpCN2GMPecrOsGsz3XNrHTXffIr1QoX2PJHFSk7WdjY1Mrjle3M5D1F7rwgglycSWA6cT0CnZ7pSXGQBrLnA45Oe3iW6jd+gV0ShuYIHNeLF4WtWdo1MqXJfn+T1UKUFPPNN9L29+BMFEGnE28ROeJjixzjxcG5O/qBC2FPtWpZvbOBueMD/AL8Yw/2eaoMnF7uuRvsdVt6TacIFi0fh+K82LqPDJQyOWned7eLSbv8AVJdT6NNfEbd7dP8AT3g7TxaStfCeLhiZ99lwB9qy3FPUMkbijc17TvaQR6hcrtKshvlmTuyuPO+S5uokaxxc04Xe9G4td0Lm2xfgswebEptRcbcXs/o9H6FVbU93f7n1K6L5pSdsqiLVzZm8JBZ3k9lvi0rotnduIZPnWSRHjbGzycy5tzIC7ToTjuiFOLOpReFHWxzNxRSMkbxY4OHQ20K91yLCIiAKVClAEREAREQEFFKICFqdr9m6WrHy8LHHc61nDo4ZhbdQgPnNb/DmWEl9BVPYfcl8Q6BwsR53WpqJ6unP/fUpcBpLFnbo5gxN6kL64oIvqodNMpSZ8rpNqQzizJWu+pKL25B4zHU3W7pK98Nr42t0uDjZbk4XsOoC3e2Ox1JVZviDX++zwu9W6rl6zsPWU+dFU4wPoS5Hpib+YVZ6i6pczjKhSlws+mhuoqlr/FixX33uD1O9ezBitboLfkAuEqNrzUx/7+kfGf8AdjuB1L2ZW5Gy3Wx9vNfnTztcfdf4HfeHhPmErYico5YvI+dr6dP8ZzhhIwe115P34nXRbLJ1OH0JVaupnQDESCL2uDY3PL9FXd2je0Wkbg+s5uXXE04fWy8HVRkINwS7IOuM78DoB0XbDRlGNs2Zc27k1sn7bPyPZm0HtzDvgL563yzPM3VeeoJJOdzvvcnz/LRe1WGU2crXyH3WZD1OZ66KrLIJcPdQPBIBsHB17nztbnbyXb4lOKzJadFf7anCbcbRk/DU1zqzTHia3EQ6wJLANCQMzfcRYddF4u2lJFYtxEON2sOIucw3s7Fm0DLMGx/FbOspC12FwBNrm1vDydnYO81QbTxtN8AO/Mkj0uvZDK1fc+lHE0VDI6f5++peodpySYsTG4QSA/RrwL5gH/K8cTGuxMjia73gxt/WyMkD3DG7CONtOQA0Wtr9pPiHgAB6NO92jz7WQadwz3WsudSahwPCqEJSulYt1UznZ3zO/U232FxfpcLSybPMhLnvLs7NYcnuvpkCQOgKHaLnOGVyTY4bcdbgWvbO2eltTl6VBc0XcLX0BtfzG5cqlP8AUxyxk4n0MNi54S+VJ9eP+GD3vjf3TWkOGWAbr5qy+pcxvyjm4/dbn943sFrv5xzQQ04b62yPrqqT5ScgCVeCwLwyac2/fI8NavOrNzm7t+CL81eeNlSdM55yzWx2FsF1U8guDQBiPEjg0fSK2bRE0iKKmEjtPG9wcba/SaActOW8r3OS1XLc8s60YNJ7vY5mcujF8JcfgOo3q5BK2RkQp3Ty1BuZGtLWBuV8LIyD3luN93PK3s6COskLIy6FwaXXd4owGi5xOyLBzN1pZrxuO4i/iF8xxB4HiuGJoTm7RlZrh/a/s+ngcfRpw7dO/X8NPh9GjdxzkSgXbMbAd5GJIpGk6txZOBHJdK3bc1PrOHC4GGduI8mtcyzrnnjK5Ts5sqqqc4fk4jrK4WBH/GNX+VhzX0HYvZ6Kl8Qu+S2cj83Z64dzByHndfP7NOLU3ml6Lx398CK/zZqVFZF9/DZeC8zY7K2m+WMOlgdETuuHZbjbJwvwIvxAWxila7Q348R1G5VVQ2xXCCMyXAc3T9DyPBeVux2SN4pWET8QB4gH1CzVGBERAFBUqCgCIiAIiIAoc4AXK8qioawXPoqohdLnJk3czj9rh09eCly4I2xka8u+aYXbsRIa2/XU+QWJqZhrGw8myG/9zQFaDbZDIKCs1BTdtKM5TNMd8rSNyPR2hWl2n2EoqnxsZ3bznjhOHPibZO8wV0bhfIqk/ZjL3ZeM8Yzh+GnwS4OOn7LbQpM6aZs7Pcf4XW/+rvgtS/bLYnWq6eSlefpNBaCeerHr6QHTs+kyUfWGB3qMj8EmrYnjDURloOREjQWn+oXCnKt1oyrvZ6nH0laXj5KWOZvuusx1uhu0nphVr/rJY3u3h0WQFj4L8AZM8Xk5e9f/AA+pJvHTOdA7jC7w/dzatPPsXadGDgLKqPhkHW+y7L4q4ylGWZpPrbXzJcItWTa+xX7Rbb/loseBzxewawZC983cBzzXzav7WVMj795gBBs2MgW1w3NiSdOvJd43bFPiwTRyUknAAtB/of4T1C8q3stFU+Jgim33jPdyebb2cfNel4qM9L5ffNEKi49Tjdn9tKhuT8MudrWIefNot8LrtYqh7o2yOY6PENHZHpzWvpNnxUZNocEmecocXXPDFkT0WVTVFxu4knmvoYdO13K68zz1GlwsWRWFly02PGwuOhOY8lRmqFlT00kxswErdRdncAu54xdL/FK2Lw+H/wCkkvfJHkq14w7zObnkwi7yQDoN56Lc9n9gVVSMbGNiitcOkxXd9kDM/hzXjXUxGoDhxGY//V60PaWeAYWvcWjQE3tlbw3BsvRCtCrTvQkm/P34nBV1LVarpYt7T2NPAQHFhJzGF2vOxsR5ha5u25WO8WGQg/6rGvII4OPiFuRWMm2nyPADC9z9Gguc97vLxH93XQbI7DPmd3lZaNpz7mKwPR72+z0bn9ZRVrxpq09WVhqVao23ouC3t9XsaOl2hU1L8EEbLC12sYxkUZ3OkNrA8MVzwBXW7F7HxtcJKxxqJMjYtd3LSNMiPHbi7LIWAXTU1EyFrWQsY1jdGgWA5i2/8V7d6fcd/Z/7L5FbEynotEfWp0VHqz0HLTkoe4DM5LSbb7SRUjS6Uhtvog3cSdL20XPO/nNpuIZ8nD72YHxAJI/dl5c/I75eZstu9s2ReCEd5IcgG5556W10UbH7OTVLxLWuODwuERy03HgCdQt32e7JwUYuBjk3vdmfLgt+qUeZjfIKVClWSEREAUFSoKAIihzgBcoCVVnqs8MYxO+A/f7uclgXulyb4W7zx6fv9FZhhDBZo/U9VF29jdjxp6WxxOOJ3HcPs/r+AyVgqSoKWsDErC6r1EzibNBseBs7PQjgMtea8Wswnw3c47ybgdPTU/4QFu+dt6FeEeFhsXDE7OxOvQHXrqvcoDFERAVX0LL3aCw8WHCfhkfMIHTs9lzZBweMLvvNyJ8lZRAa+tlgmaW1cFgdcbQ9n3hcLQVHYCB930MzoSdzXY2fdJuOgIXXKtJQRk3thd7zCWn4a+ab7m3OIrKTaFKCJYm1UX1fHlzY7xDyJWojdRTOtZ9NINW6tHWN/sjovp7e+Z7Lw8cJBn95v6KltKmp6gWq6b+rCHAcw5ubfgsSyu8XZmt3VnqcdTU1RDd0BZM3InuznloSxxuPVV63tPI42kADhufFHf0cy63kvYhvt0FSW7w1xxt8jfEPVa7aBrIAW1lKKiP3mjvPyxD0U1UqutWN+qdn6aPxR4q2BpVVo3HxNLW7fdKy00rsDbWaGtA4ZAWa2y99k9lZ60h+H+WhP0n4i944sY43ufeNhwBCudn6rZ/eCRrGtkGjZC5zWG5zaCfC62+2S71u0W4cRzHFpa4fA3+C7069OistJW5t6vz99LClgFDV6nhsPs/BRttCzxH2pHZyP+07hyFgNwC2iox7Xgd/qsH2nAfiVpNtdsY2eGn+Vf8AVvhHnvXNzT1uexR4HQ1layFpdI4NA4rja3tTLVP7mia48XW008m6rHZ3Zeqr3CWsc6NmRDPpEZG31d673ZWyoqVgZCwNA4anqd6yzlubdI5fYPYVrXNmqz3kovYXOEE77HfzXZsYGgBoAA3BZIrSSJbuQpRFpgUoiAIiIAoKledRJga52uEE+gugMZ5wzXXgvFsBebyabm/r+/0VPZtfG5rHlwJcLk/WOv6dFtmvB0N1yjJT/gppxJAREXUkhVS4u9oWGp09M9fJW15PiB1upBWDcWTbhu8/l/j14GtUVWA93CMT8r5HS4BN9MvQfBbS1tFiRvWGmsi2YCWulcXvHE+EE2Jwi17XGmnJXisysSgMVClQgIUKUQEIiIAiIgK81Ex5uW2PvNu13qLFYiOZnsSYx7sov/e3MehVpEBotq7Op6j/AMulsf8AcjGK3PEyzmjqtG7sFHLnSVrgODrPt+B9V3KrVNBHJm9gJ46O+8M1j1NTOQpf4avB+UqA/wDoP/sur2N2YgprFrcTvedb4DQLAUcsfzM7re7IMY6A6j4r1btWSMfLQuP1ovGD/T7QWqy4Bts3CKlR7WhlyZI2/A5G/CxV5UmSERFoCIiAlFClAEREAUOF1KgoD53tCiqtnOd3cP8AM0xNwB7cY4W1IG4jPlvMbJ7VwSOLQ99O/LwyA5Ea5GxGoX0Va3auwKeqFp4mP5kC46HcuMqKeqLU2VKbaslr2bK33mG6vU+1o35XwngVydR2BfCcVDUvjtoyS729Ab4h6qjPXV1NlWUvfMH+pF4suOQDvgVNqkepXZZ9Ha6+makrgtldpaeU/JTGN29r9x4HePNdFDtWQC7mh7feYb/gtVZcdDHTfA3axKqU+1I36OseByVu6tNPYhprcwIWJCzKxK0GBUFZELFaCFCyUJYGKLKyjCssCEU2UWQBQi5zbXbejo5DFNIe8bbE1rHuw3AIuQLA2INuaA6NFy1F/EHZ8psKgNP/ACNewerhb4rp43hwBaQQRcEG4IOhBGoQGaKEQHhVUUcvzjGu5kZjodQvBlFJH8xM5o9yQd423AXs4epV5FgKo2pNH87BiHvQnF/YbOVuj2vDLk14xe67wuB4YTmoXyvtJ/EsNmkhbRtf3ZsTK7CS3iwAE2PVamwfY0XAdlNtmqp+/pXPjw3xRSOxssCfZJztkd/ouw2PtMVDL2wuFg5vC+hHIrVK+gaL6lQpVGBERAFBUqCgCIiAIQiIDTbX7L0tV87E0u3OHhcOjhmFzU/Yiopzioapw34Jcx0DhmPO675Fjinuam0fMKjbVXTZV9GXN/3IruHq3P1AWy2R2kgm/wDHqMJ92T8LrvHNvrmuf2z2Lo6q5fEGv99nhd6tzXF0FwLVTmejNqPaPlGXHvNzHwVuDaEb9HC/A5LjZexlbSeKhqi4f7cv4Yh+YKpS9opoDbaFG5n/ACRjLribl62U/Mj1N7DPpCgrkNlbdilANPUA3+i82+Oi3TdpuZ86wge8MwtVVcdDHTfA2ihV4K1j9HBWF1TTIasEUItBkixupQHlVscWODDZ1sv3u6r55tHsAycukfBI1ziS5zZbuJOps5zrnyX0hSjRtz4k3+HjZX4YJ3A53D2B1ra3LSLei+m9iNltpqRkTJDKGl13EYfETcgNucIF9LnVb5kYbewAubmwAueJ4lZNaBoAN+XHissZcwsoXsFJW2B4IvXAFBjWWBQqdosjdZ+IXyDsJwk2va4/eSq1Ow6eez5I2PPtB1rXvnfI55b1t3MsM7W5rU1tU3AXyHDC31k5D6v4qZNLc2KueZ7tjHEWjgb7Tt8ltw3kZWvv6LDsdUmolnma3DEQyNg97BiJPxHxWip4ZdrygkGOlYchpit+9V9Bo6VsTAxgAaBYALIRbeZlSdlZHspRF2OYREQBQVKgoAiIgCIiAIiIAiIgCxkjDhZwBHNZIgOX2v2Co6gl3d90/wB+Ilhvztr5rQSdl9o0edJUCdg+hLk63UCx9Avo6KZQT3NUmj5S7tQYjaupnwu961h5Ob4fit9s3bLXgGCYO+q78uK7OopmSCz2hw5hcntT+HVLIS6EOgfxiNhfm3Q+i5Oj+1nRVOZsGbWI+cYRzGY9Vdgq2P8AZcFxL9h7UormGRlTH7rsnEDrcE+irs7WRNdhrIJKZ/GxAJ5bj5FTecd9RaL2PoqLnKDaGMXgnZKPdJs70Kvs2tbKRpbz3KlVizHTaNol14w1LX+yQV6roncgyupusFN1oM7qbrC6XQGd1DngAkmwGpO5YPkDQSTYDUrUbSr2tYZZzhiGbWHWQjQkfkplJRNUbme0a9uAySnDCNAcjId2XDkuao6SXa8ofICymafC3TFb8uanZ9BLtaUSz3bTtPgZ7w/RfQaeBsbQ1oAAyACmEG9ZFSlbREUtM2JoYwANAsAF6oi7HMlERAEREAUFSoKAIiIAiIgCIiAIiIAiIgCIiAIiIAq9XRRygtkY14O5wBVhEBxG0/4bU7iXUzn07v8AjPh+4cvgtPNs7alFoG1Uf1cnW5tcbH18l9PRRKEXuUpNHyuk7WU5dgqGSU0nNpbn0Nr+S6eirHOF4ZWTN4X8XoV0G0Nkw1DS2aJjwdQ5oK5Gv/hrEDio5ZKd24A4mfdOnlZcnRa7rL+Jfc3ce1gDaRpYeavRTtfm0grhJhtWjyljbVxDe3N1vsnP0JUUnaqmeQyUvp5QNCCAL5+ycxmVmacd0MsXsfQFjLIGglxsAuVbt9jNakFvEZn4hZ1Ha6kYLtL53jS97A+eQVfFuZkNjtOvbEzvp8mD2I97juLh+7LQ7L2ZLtSUT1N2wg+BnEbsuH4r02TsaXaMv8xVi0Y9iPd5jgu+jjDQABYBbCF9ZCUraIiGIMAa0WAWaIuxzCIiAlERAEREAUFSiAhERAEREAREQBERAEREAREQBERAEREAREQBERAFrtqbCp6oWnhY8c2j4IiA51/8MqG92tkbyEj7ehK2mzux9LAQWx4iNC8l1ul1KLLI27N6BbRSiLTAiIgCIiAlERAEREB//9k=">
            <a:extLst>
              <a:ext uri="{FF2B5EF4-FFF2-40B4-BE49-F238E27FC236}">
                <a16:creationId xmlns:a16="http://schemas.microsoft.com/office/drawing/2014/main" id="{6D8216C0-1430-E70F-B7C3-74A634877A44}"/>
              </a:ext>
            </a:extLst>
          </p:cNvPr>
          <p:cNvSpPr>
            <a:spLocks noChangeAspect="1" noChangeArrowheads="1"/>
          </p:cNvSpPr>
          <p:nvPr/>
        </p:nvSpPr>
        <p:spPr bwMode="auto">
          <a:xfrm>
            <a:off x="331788"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endParaRPr lang="en-US" altLang="en-US"/>
          </a:p>
        </p:txBody>
      </p:sp>
      <p:grpSp>
        <p:nvGrpSpPr>
          <p:cNvPr id="2" name="Group 1">
            <a:extLst>
              <a:ext uri="{FF2B5EF4-FFF2-40B4-BE49-F238E27FC236}">
                <a16:creationId xmlns:a16="http://schemas.microsoft.com/office/drawing/2014/main" id="{578A728B-DD93-BC91-E89A-64EAC7DB0AEB}"/>
              </a:ext>
            </a:extLst>
          </p:cNvPr>
          <p:cNvGrpSpPr>
            <a:grpSpLocks/>
          </p:cNvGrpSpPr>
          <p:nvPr/>
        </p:nvGrpSpPr>
        <p:grpSpPr bwMode="auto">
          <a:xfrm>
            <a:off x="5273675" y="1198563"/>
            <a:ext cx="3413125" cy="838200"/>
            <a:chOff x="5272894" y="1198563"/>
            <a:chExt cx="3414052" cy="838883"/>
          </a:xfrm>
        </p:grpSpPr>
        <p:sp>
          <p:nvSpPr>
            <p:cNvPr id="47125" name="Right Brace 1">
              <a:extLst>
                <a:ext uri="{FF2B5EF4-FFF2-40B4-BE49-F238E27FC236}">
                  <a16:creationId xmlns:a16="http://schemas.microsoft.com/office/drawing/2014/main" id="{1EEADE99-4283-4DC9-BB70-EA57B555AF87}"/>
                </a:ext>
              </a:extLst>
            </p:cNvPr>
            <p:cNvSpPr>
              <a:spLocks/>
            </p:cNvSpPr>
            <p:nvPr/>
          </p:nvSpPr>
          <p:spPr bwMode="auto">
            <a:xfrm>
              <a:off x="5272894" y="1198563"/>
              <a:ext cx="560540" cy="838883"/>
            </a:xfrm>
            <a:prstGeom prst="rightBrace">
              <a:avLst>
                <a:gd name="adj1" fmla="val 8327"/>
                <a:gd name="adj2" fmla="val 50000"/>
              </a:avLst>
            </a:prstGeom>
            <a:noFill/>
            <a:ln w="38100">
              <a:solidFill>
                <a:schemeClr val="tx1"/>
              </a:solidFill>
              <a:round/>
              <a:headEnd/>
              <a:tailEnd/>
            </a:ln>
            <a:effectLst/>
          </p:spPr>
          <p:txBody>
            <a:bodyPr>
              <a:spAutoFit/>
            </a:bodyPr>
            <a:lstStyle>
              <a:lvl1pPr>
                <a:spcAft>
                  <a:spcPct val="20000"/>
                </a:spcAft>
                <a:buClr>
                  <a:schemeClr val="hlink"/>
                </a:buClr>
                <a:buSzPct val="75000"/>
                <a:buFont typeface="Wingdings" charset="2"/>
                <a:buChar char="n"/>
                <a:defRPr sz="2800">
                  <a:solidFill>
                    <a:schemeClr val="bg1"/>
                  </a:solidFill>
                  <a:latin typeface="News Gothic" charset="0"/>
                  <a:ea typeface="ＭＳ Ｐゴシック" charset="-128"/>
                </a:defRPr>
              </a:lvl1pPr>
              <a:lvl2pPr marL="742950" indent="-285750">
                <a:spcAft>
                  <a:spcPct val="20000"/>
                </a:spcAft>
                <a:buClr>
                  <a:srgbClr val="80BA64"/>
                </a:buClr>
                <a:buSzPct val="75000"/>
                <a:buFont typeface="Wingdings" charset="2"/>
                <a:buChar char="l"/>
                <a:defRPr sz="2400">
                  <a:solidFill>
                    <a:schemeClr val="bg1"/>
                  </a:solidFill>
                  <a:latin typeface="News Gothic" charset="0"/>
                  <a:ea typeface="ＭＳ Ｐゴシック" charset="-128"/>
                </a:defRPr>
              </a:lvl2pPr>
              <a:lvl3pPr marL="1143000" indent="-228600">
                <a:spcAft>
                  <a:spcPct val="20000"/>
                </a:spcAft>
                <a:buChar char="•"/>
                <a:defRPr sz="2400">
                  <a:solidFill>
                    <a:schemeClr val="bg1"/>
                  </a:solidFill>
                  <a:latin typeface="News Gothic" charset="0"/>
                  <a:ea typeface="ＭＳ Ｐゴシック" charset="-128"/>
                </a:defRPr>
              </a:lvl3pPr>
              <a:lvl4pPr marL="1600200" indent="-228600">
                <a:spcAft>
                  <a:spcPct val="20000"/>
                </a:spcAft>
                <a:buChar char="–"/>
                <a:defRPr sz="2000">
                  <a:solidFill>
                    <a:schemeClr val="bg1"/>
                  </a:solidFill>
                  <a:latin typeface="News Gothic" charset="0"/>
                  <a:ea typeface="ＭＳ Ｐゴシック" charset="-128"/>
                </a:defRPr>
              </a:lvl4pPr>
              <a:lvl5pPr marL="2057400" indent="-228600">
                <a:spcBef>
                  <a:spcPct val="20000"/>
                </a:spcBef>
                <a:buChar char="»"/>
                <a:defRPr sz="2000" b="1">
                  <a:solidFill>
                    <a:schemeClr val="tx1"/>
                  </a:solidFill>
                  <a:latin typeface="News Gothic" charset="0"/>
                  <a:ea typeface="ＭＳ Ｐゴシック" charset="-128"/>
                </a:defRPr>
              </a:lvl5pPr>
              <a:lvl6pPr marL="2514600" indent="-228600" eaLnBrk="0" fontAlgn="base" hangingPunct="0">
                <a:spcBef>
                  <a:spcPct val="20000"/>
                </a:spcBef>
                <a:spcAft>
                  <a:spcPct val="0"/>
                </a:spcAft>
                <a:buChar char="»"/>
                <a:defRPr sz="2000" b="1">
                  <a:solidFill>
                    <a:schemeClr val="tx1"/>
                  </a:solidFill>
                  <a:latin typeface="News Gothic" charset="0"/>
                  <a:ea typeface="ＭＳ Ｐゴシック" charset="-128"/>
                </a:defRPr>
              </a:lvl6pPr>
              <a:lvl7pPr marL="2971800" indent="-228600" eaLnBrk="0" fontAlgn="base" hangingPunct="0">
                <a:spcBef>
                  <a:spcPct val="20000"/>
                </a:spcBef>
                <a:spcAft>
                  <a:spcPct val="0"/>
                </a:spcAft>
                <a:buChar char="»"/>
                <a:defRPr sz="2000" b="1">
                  <a:solidFill>
                    <a:schemeClr val="tx1"/>
                  </a:solidFill>
                  <a:latin typeface="News Gothic" charset="0"/>
                  <a:ea typeface="ＭＳ Ｐゴシック" charset="-128"/>
                </a:defRPr>
              </a:lvl7pPr>
              <a:lvl8pPr marL="3429000" indent="-228600" eaLnBrk="0" fontAlgn="base" hangingPunct="0">
                <a:spcBef>
                  <a:spcPct val="20000"/>
                </a:spcBef>
                <a:spcAft>
                  <a:spcPct val="0"/>
                </a:spcAft>
                <a:buChar char="»"/>
                <a:defRPr sz="2000" b="1">
                  <a:solidFill>
                    <a:schemeClr val="tx1"/>
                  </a:solidFill>
                  <a:latin typeface="News Gothic" charset="0"/>
                  <a:ea typeface="ＭＳ Ｐゴシック" charset="-128"/>
                </a:defRPr>
              </a:lvl8pPr>
              <a:lvl9pPr marL="3886200" indent="-228600" eaLnBrk="0" fontAlgn="base" hangingPunct="0">
                <a:spcBef>
                  <a:spcPct val="20000"/>
                </a:spcBef>
                <a:spcAft>
                  <a:spcPct val="0"/>
                </a:spcAft>
                <a:buChar char="»"/>
                <a:defRPr sz="2000" b="1">
                  <a:solidFill>
                    <a:schemeClr val="tx1"/>
                  </a:solidFill>
                  <a:latin typeface="News Gothic" charset="0"/>
                  <a:ea typeface="ＭＳ Ｐゴシック" charset="-128"/>
                </a:defRPr>
              </a:lvl9pPr>
            </a:lstStyle>
            <a:p>
              <a:pPr>
                <a:spcBef>
                  <a:spcPct val="50000"/>
                </a:spcBef>
                <a:spcAft>
                  <a:spcPct val="0"/>
                </a:spcAft>
                <a:buClrTx/>
                <a:buSzTx/>
                <a:buFontTx/>
                <a:buNone/>
                <a:defRPr/>
              </a:pPr>
              <a:endParaRPr lang="en-US" altLang="en-US" sz="2400">
                <a:solidFill>
                  <a:schemeClr val="accent4"/>
                </a:solidFill>
              </a:endParaRPr>
            </a:p>
          </p:txBody>
        </p:sp>
        <p:sp>
          <p:nvSpPr>
            <p:cNvPr id="28690" name="TextBox 3">
              <a:extLst>
                <a:ext uri="{FF2B5EF4-FFF2-40B4-BE49-F238E27FC236}">
                  <a16:creationId xmlns:a16="http://schemas.microsoft.com/office/drawing/2014/main" id="{325C2EAA-B37C-EC50-29DC-6DCD878A3FAE}"/>
                </a:ext>
              </a:extLst>
            </p:cNvPr>
            <p:cNvSpPr txBox="1">
              <a:spLocks noChangeArrowheads="1"/>
            </p:cNvSpPr>
            <p:nvPr/>
          </p:nvSpPr>
          <p:spPr bwMode="auto">
            <a:xfrm>
              <a:off x="6082865" y="1487618"/>
              <a:ext cx="26040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en-US" altLang="en-US" b="1"/>
                <a:t>Understanding</a:t>
              </a:r>
            </a:p>
          </p:txBody>
        </p:sp>
      </p:grpSp>
      <p:grpSp>
        <p:nvGrpSpPr>
          <p:cNvPr id="14" name="Group 13">
            <a:extLst>
              <a:ext uri="{FF2B5EF4-FFF2-40B4-BE49-F238E27FC236}">
                <a16:creationId xmlns:a16="http://schemas.microsoft.com/office/drawing/2014/main" id="{6A4331C8-F6D8-B638-8E35-8C69C8D11AFF}"/>
              </a:ext>
            </a:extLst>
          </p:cNvPr>
          <p:cNvGrpSpPr>
            <a:grpSpLocks/>
          </p:cNvGrpSpPr>
          <p:nvPr/>
        </p:nvGrpSpPr>
        <p:grpSpPr bwMode="auto">
          <a:xfrm>
            <a:off x="5094288" y="3206750"/>
            <a:ext cx="4545012" cy="746125"/>
            <a:chOff x="4734650" y="631071"/>
            <a:chExt cx="3555382" cy="833404"/>
          </a:xfrm>
        </p:grpSpPr>
        <p:sp>
          <p:nvSpPr>
            <p:cNvPr id="28687" name="Right Brace 14">
              <a:extLst>
                <a:ext uri="{FF2B5EF4-FFF2-40B4-BE49-F238E27FC236}">
                  <a16:creationId xmlns:a16="http://schemas.microsoft.com/office/drawing/2014/main" id="{60601FEB-8EEA-0254-FB67-9167F5E1AF6B}"/>
                </a:ext>
              </a:extLst>
            </p:cNvPr>
            <p:cNvSpPr>
              <a:spLocks/>
            </p:cNvSpPr>
            <p:nvPr/>
          </p:nvSpPr>
          <p:spPr bwMode="auto">
            <a:xfrm>
              <a:off x="4734650" y="631071"/>
              <a:ext cx="727717" cy="833404"/>
            </a:xfrm>
            <a:prstGeom prst="rightBrace">
              <a:avLst>
                <a:gd name="adj1" fmla="val 8329"/>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endParaRPr lang="en-US" altLang="en-US"/>
            </a:p>
          </p:txBody>
        </p:sp>
        <p:sp>
          <p:nvSpPr>
            <p:cNvPr id="28688" name="TextBox 15">
              <a:extLst>
                <a:ext uri="{FF2B5EF4-FFF2-40B4-BE49-F238E27FC236}">
                  <a16:creationId xmlns:a16="http://schemas.microsoft.com/office/drawing/2014/main" id="{B3A83581-AE84-8B4E-F287-F737D0D3D8CF}"/>
                </a:ext>
              </a:extLst>
            </p:cNvPr>
            <p:cNvSpPr txBox="1">
              <a:spLocks noChangeArrowheads="1"/>
            </p:cNvSpPr>
            <p:nvPr/>
          </p:nvSpPr>
          <p:spPr bwMode="auto">
            <a:xfrm>
              <a:off x="5697744" y="766932"/>
              <a:ext cx="2592288" cy="51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en-US" altLang="en-US" b="1"/>
                <a:t>Meaning</a:t>
              </a:r>
            </a:p>
          </p:txBody>
        </p:sp>
      </p:grpSp>
      <p:grpSp>
        <p:nvGrpSpPr>
          <p:cNvPr id="7" name="Group 6">
            <a:extLst>
              <a:ext uri="{FF2B5EF4-FFF2-40B4-BE49-F238E27FC236}">
                <a16:creationId xmlns:a16="http://schemas.microsoft.com/office/drawing/2014/main" id="{8B483241-DB07-E963-E776-6F0DB6BD6CBA}"/>
              </a:ext>
            </a:extLst>
          </p:cNvPr>
          <p:cNvGrpSpPr>
            <a:grpSpLocks/>
          </p:cNvGrpSpPr>
          <p:nvPr/>
        </p:nvGrpSpPr>
        <p:grpSpPr bwMode="auto">
          <a:xfrm>
            <a:off x="5146675" y="4668838"/>
            <a:ext cx="3446463" cy="830262"/>
            <a:chOff x="5114714" y="4595282"/>
            <a:chExt cx="3446352" cy="658318"/>
          </a:xfrm>
        </p:grpSpPr>
        <p:sp>
          <p:nvSpPr>
            <p:cNvPr id="28685" name="Right Brace 17">
              <a:extLst>
                <a:ext uri="{FF2B5EF4-FFF2-40B4-BE49-F238E27FC236}">
                  <a16:creationId xmlns:a16="http://schemas.microsoft.com/office/drawing/2014/main" id="{B4534FAA-00CC-47BE-CC20-B9B092D8D6F2}"/>
                </a:ext>
              </a:extLst>
            </p:cNvPr>
            <p:cNvSpPr>
              <a:spLocks/>
            </p:cNvSpPr>
            <p:nvPr/>
          </p:nvSpPr>
          <p:spPr bwMode="auto">
            <a:xfrm>
              <a:off x="5114714" y="4595282"/>
              <a:ext cx="761975" cy="658318"/>
            </a:xfrm>
            <a:prstGeom prst="rightBrace">
              <a:avLst>
                <a:gd name="adj1" fmla="val 8329"/>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endParaRPr lang="en-US" altLang="en-US"/>
            </a:p>
          </p:txBody>
        </p:sp>
        <p:sp>
          <p:nvSpPr>
            <p:cNvPr id="28686" name="TextBox 18">
              <a:extLst>
                <a:ext uri="{FF2B5EF4-FFF2-40B4-BE49-F238E27FC236}">
                  <a16:creationId xmlns:a16="http://schemas.microsoft.com/office/drawing/2014/main" id="{2C0CD7DC-25BC-0C11-5F7D-8E479DE348DA}"/>
                </a:ext>
              </a:extLst>
            </p:cNvPr>
            <p:cNvSpPr txBox="1">
              <a:spLocks noChangeArrowheads="1"/>
            </p:cNvSpPr>
            <p:nvPr/>
          </p:nvSpPr>
          <p:spPr bwMode="auto">
            <a:xfrm>
              <a:off x="5968817" y="4712189"/>
              <a:ext cx="2592249" cy="3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spcBef>
                  <a:spcPct val="50000"/>
                </a:spcBef>
              </a:pPr>
              <a:r>
                <a:rPr lang="en-US" altLang="en-US" b="1"/>
                <a:t>Design &amp; action</a:t>
              </a:r>
            </a:p>
          </p:txBody>
        </p:sp>
      </p:grpSp>
      <p:sp>
        <p:nvSpPr>
          <p:cNvPr id="28683" name="TextBox 2">
            <a:extLst>
              <a:ext uri="{FF2B5EF4-FFF2-40B4-BE49-F238E27FC236}">
                <a16:creationId xmlns:a16="http://schemas.microsoft.com/office/drawing/2014/main" id="{245B6FBB-1037-48B9-F765-DCC0A21C1260}"/>
              </a:ext>
            </a:extLst>
          </p:cNvPr>
          <p:cNvSpPr txBox="1">
            <a:spLocks noChangeArrowheads="1"/>
          </p:cNvSpPr>
          <p:nvPr/>
        </p:nvSpPr>
        <p:spPr bwMode="auto">
          <a:xfrm>
            <a:off x="179388" y="358775"/>
            <a:ext cx="9028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a:ea typeface="MS PGothic" panose="020B0600070205080204" pitchFamily="34" charset="-128"/>
              </a:defRPr>
            </a:lvl1pPr>
            <a:lvl2pPr marL="742950" indent="-285750">
              <a:defRPr sz="2400">
                <a:solidFill>
                  <a:schemeClr val="tx1"/>
                </a:solidFill>
                <a:latin typeface="News Gothic"/>
                <a:ea typeface="MS PGothic" panose="020B0600070205080204" pitchFamily="34" charset="-128"/>
              </a:defRPr>
            </a:lvl2pPr>
            <a:lvl3pPr marL="1143000" indent="-228600">
              <a:defRPr sz="2400">
                <a:solidFill>
                  <a:schemeClr val="tx1"/>
                </a:solidFill>
                <a:latin typeface="News Gothic"/>
                <a:ea typeface="MS PGothic" panose="020B0600070205080204" pitchFamily="34" charset="-128"/>
              </a:defRPr>
            </a:lvl3pPr>
            <a:lvl4pPr marL="1600200" indent="-228600">
              <a:defRPr sz="2400">
                <a:solidFill>
                  <a:schemeClr val="tx1"/>
                </a:solidFill>
                <a:latin typeface="News Gothic"/>
                <a:ea typeface="MS PGothic" panose="020B0600070205080204" pitchFamily="34" charset="-128"/>
              </a:defRPr>
            </a:lvl4pPr>
            <a:lvl5pPr marL="2057400" indent="-228600">
              <a:defRPr sz="2400">
                <a:solidFill>
                  <a:schemeClr val="tx1"/>
                </a:solidFill>
                <a:latin typeface="News Gothic"/>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a:ea typeface="MS PGothic" panose="020B0600070205080204" pitchFamily="34" charset="-128"/>
              </a:defRPr>
            </a:lvl9pPr>
          </a:lstStyle>
          <a:p>
            <a:pPr>
              <a:lnSpc>
                <a:spcPts val="1800"/>
              </a:lnSpc>
            </a:pPr>
            <a:r>
              <a:rPr lang="en-US" altLang="en-US">
                <a:latin typeface="Verdana" panose="020B0604030504040204" pitchFamily="34" charset="0"/>
              </a:rPr>
              <a:t>Example: Critical Sustainability Investigations </a:t>
            </a:r>
            <a:r>
              <a:rPr lang="en-US" altLang="en-US" sz="2800">
                <a:latin typeface="Verdana" panose="020B0604030504040204" pitchFamily="34" charset="0"/>
              </a:rPr>
              <a:t>(CSI)</a:t>
            </a:r>
          </a:p>
        </p:txBody>
      </p:sp>
      <p:cxnSp>
        <p:nvCxnSpPr>
          <p:cNvPr id="9" name="Straight Connector 8">
            <a:extLst>
              <a:ext uri="{FF2B5EF4-FFF2-40B4-BE49-F238E27FC236}">
                <a16:creationId xmlns:a16="http://schemas.microsoft.com/office/drawing/2014/main" id="{0095BE2F-1F20-426B-BB90-97398D5FDDE6}"/>
              </a:ext>
            </a:extLst>
          </p:cNvPr>
          <p:cNvCxnSpPr>
            <a:cxnSpLocks/>
          </p:cNvCxnSpPr>
          <p:nvPr/>
        </p:nvCxnSpPr>
        <p:spPr>
          <a:xfrm>
            <a:off x="0" y="692150"/>
            <a:ext cx="918368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70D6E3-19A7-6B56-124B-24076376FB5A}"/>
              </a:ext>
            </a:extLst>
          </p:cNvPr>
          <p:cNvPicPr>
            <a:picLocks noChangeAspect="1"/>
          </p:cNvPicPr>
          <p:nvPr/>
        </p:nvPicPr>
        <p:blipFill>
          <a:blip r:embed="rId3"/>
          <a:stretch>
            <a:fillRect/>
          </a:stretch>
        </p:blipFill>
        <p:spPr>
          <a:xfrm>
            <a:off x="-36512" y="-65729"/>
            <a:ext cx="4918797" cy="7088187"/>
          </a:xfrm>
          <a:prstGeom prst="rect">
            <a:avLst/>
          </a:prstGeom>
        </p:spPr>
      </p:pic>
      <p:pic>
        <p:nvPicPr>
          <p:cNvPr id="5" name="Picture 4">
            <a:extLst>
              <a:ext uri="{FF2B5EF4-FFF2-40B4-BE49-F238E27FC236}">
                <a16:creationId xmlns:a16="http://schemas.microsoft.com/office/drawing/2014/main" id="{CBFEEB00-C9E9-EEB5-0581-9A35F0C8AAA0}"/>
              </a:ext>
            </a:extLst>
          </p:cNvPr>
          <p:cNvPicPr>
            <a:picLocks noChangeAspect="1"/>
          </p:cNvPicPr>
          <p:nvPr/>
        </p:nvPicPr>
        <p:blipFill>
          <a:blip r:embed="rId4"/>
          <a:stretch>
            <a:fillRect/>
          </a:stretch>
        </p:blipFill>
        <p:spPr>
          <a:xfrm>
            <a:off x="4714598" y="-99392"/>
            <a:ext cx="4429402" cy="6858000"/>
          </a:xfrm>
          <a:prstGeom prst="rect">
            <a:avLst/>
          </a:prstGeom>
        </p:spPr>
      </p:pic>
      <p:sp>
        <p:nvSpPr>
          <p:cNvPr id="8" name="TextBox 7">
            <a:extLst>
              <a:ext uri="{FF2B5EF4-FFF2-40B4-BE49-F238E27FC236}">
                <a16:creationId xmlns:a16="http://schemas.microsoft.com/office/drawing/2014/main" id="{13885604-AC60-E8CE-AA3E-07530BDEDED8}"/>
              </a:ext>
            </a:extLst>
          </p:cNvPr>
          <p:cNvSpPr txBox="1"/>
          <p:nvPr/>
        </p:nvSpPr>
        <p:spPr>
          <a:xfrm>
            <a:off x="208387" y="5661248"/>
            <a:ext cx="4536504" cy="461665"/>
          </a:xfrm>
          <a:prstGeom prst="rect">
            <a:avLst/>
          </a:prstGeom>
          <a:noFill/>
        </p:spPr>
        <p:txBody>
          <a:bodyPr wrap="square" rtlCol="0">
            <a:spAutoFit/>
          </a:bodyPr>
          <a:lstStyle/>
          <a:p>
            <a:r>
              <a:rPr lang="nl-NL" sz="800">
                <a:latin typeface="Verdana" pitchFamily="34" charset="0"/>
              </a:rPr>
              <a:t>Source: https://seagrant.psu.edu/sites/default/files/Lessons%20for%20NIE%202%20and%203%205GyresALLACTIVITIESPlasticPollutionCurriculum.pdf</a:t>
            </a:r>
            <a:endParaRPr lang="nl-NL" sz="800" dirty="0" err="1">
              <a:latin typeface="Verdana" pitchFamily="34" charset="0"/>
            </a:endParaRPr>
          </a:p>
        </p:txBody>
      </p:sp>
    </p:spTree>
    <p:extLst>
      <p:ext uri="{BB962C8B-B14F-4D97-AF65-F5344CB8AC3E}">
        <p14:creationId xmlns:p14="http://schemas.microsoft.com/office/powerpoint/2010/main" val="5202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7">
            <a:extLst>
              <a:ext uri="{FF2B5EF4-FFF2-40B4-BE49-F238E27FC236}">
                <a16:creationId xmlns:a16="http://schemas.microsoft.com/office/drawing/2014/main" id="{81AF0B46-10DB-2AC3-DD9C-25260B27D9D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95513" y="3351213"/>
            <a:ext cx="4752975" cy="2928937"/>
          </a:xfrm>
        </p:spPr>
      </p:pic>
      <p:sp>
        <p:nvSpPr>
          <p:cNvPr id="5" name="Slide Number Placeholder 4">
            <a:extLst>
              <a:ext uri="{FF2B5EF4-FFF2-40B4-BE49-F238E27FC236}">
                <a16:creationId xmlns:a16="http://schemas.microsoft.com/office/drawing/2014/main" id="{9C60EF0D-800F-609D-A3EB-F7FDF4629731}"/>
              </a:ext>
            </a:extLst>
          </p:cNvPr>
          <p:cNvSpPr>
            <a:spLocks noGrp="1"/>
          </p:cNvSpPr>
          <p:nvPr>
            <p:ph type="sldNum" sz="quarter" idx="12"/>
          </p:nvPr>
        </p:nvSpPr>
        <p:spPr/>
        <p:txBody>
          <a:bodyPr/>
          <a:lstStyle/>
          <a:p>
            <a:pPr defTabSz="457200" eaLnBrk="1" fontAlgn="auto" hangingPunct="1">
              <a:spcBef>
                <a:spcPts val="0"/>
              </a:spcBef>
              <a:spcAft>
                <a:spcPts val="0"/>
              </a:spcAft>
              <a:defRPr/>
            </a:pPr>
            <a:fld id="{04928D57-C0D5-7041-9FCC-BCBFEAADCEB0}"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28</a:t>
            </a:fld>
            <a:endParaRPr lang="en-GB" dirty="0">
              <a:solidFill>
                <a:prstClr val="black">
                  <a:tint val="75000"/>
                </a:prstClr>
              </a:solidFill>
              <a:latin typeface="Calibri" panose="020F0502020204030204"/>
              <a:ea typeface="+mn-ea"/>
            </a:endParaRPr>
          </a:p>
        </p:txBody>
      </p:sp>
      <p:sp>
        <p:nvSpPr>
          <p:cNvPr id="13" name="TextBox 12">
            <a:extLst>
              <a:ext uri="{FF2B5EF4-FFF2-40B4-BE49-F238E27FC236}">
                <a16:creationId xmlns:a16="http://schemas.microsoft.com/office/drawing/2014/main" id="{46783097-A8B8-CA41-D956-8B180EF8DDB9}"/>
              </a:ext>
            </a:extLst>
          </p:cNvPr>
          <p:cNvSpPr txBox="1"/>
          <p:nvPr/>
        </p:nvSpPr>
        <p:spPr>
          <a:xfrm>
            <a:off x="0" y="196850"/>
            <a:ext cx="9166225" cy="2801938"/>
          </a:xfrm>
          <a:prstGeom prst="rect">
            <a:avLst/>
          </a:prstGeom>
          <a:noFill/>
        </p:spPr>
        <p:txBody>
          <a:bodyPr>
            <a:spAutoFit/>
          </a:bodyPr>
          <a:lstStyle/>
          <a:p>
            <a:pPr defTabSz="457200" eaLnBrk="1" fontAlgn="auto" hangingPunct="1">
              <a:spcBef>
                <a:spcPts val="0"/>
              </a:spcBef>
              <a:spcAft>
                <a:spcPts val="0"/>
              </a:spcAft>
              <a:defRPr/>
            </a:pPr>
            <a:r>
              <a:rPr lang="en-US" sz="1800" b="1" dirty="0">
                <a:solidFill>
                  <a:srgbClr val="FFC000"/>
                </a:solidFill>
                <a:latin typeface="Open Sans" panose="020B0606030504020204" pitchFamily="34" charset="0"/>
                <a:ea typeface="+mn-ea"/>
              </a:rPr>
              <a:t>Pedagogy &amp; Learning • </a:t>
            </a:r>
          </a:p>
          <a:p>
            <a:pPr defTabSz="457200" eaLnBrk="1" fontAlgn="auto" hangingPunct="1">
              <a:spcBef>
                <a:spcPts val="0"/>
              </a:spcBef>
              <a:spcAft>
                <a:spcPts val="0"/>
              </a:spcAft>
              <a:defRPr/>
            </a:pPr>
            <a:endParaRPr lang="en-US" sz="1800" b="1"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The pedagogies and types of learning are not of a transmissive and singularly cognitive kind, but of a transformative kind affecting mind, body, heart, and soul</a:t>
            </a:r>
          </a:p>
          <a:p>
            <a:pPr defTabSz="457200" eaLnBrk="1" fontAlgn="auto" hangingPunct="1">
              <a:spcBef>
                <a:spcPts val="0"/>
              </a:spcBef>
              <a:spcAft>
                <a:spcPts val="0"/>
              </a:spcAft>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Place-based, experiential, inquiry-based, transgressive, and critical, as well as socio-emotional with attention to moral issues, ethics, and values</a:t>
            </a:r>
          </a:p>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In a WSA the pedagogical environment </a:t>
            </a:r>
            <a:r>
              <a:rPr lang="nb-NO" sz="1400" dirty="0" err="1">
                <a:solidFill>
                  <a:srgbClr val="4472C4">
                    <a:lumMod val="50000"/>
                  </a:srgbClr>
                </a:solidFill>
                <a:latin typeface="Open Sans" panose="020B0606030504020204" pitchFamily="34" charset="0"/>
                <a:ea typeface="+mn-ea"/>
              </a:rPr>
              <a:t>that</a:t>
            </a:r>
            <a:r>
              <a:rPr lang="nb-NO" sz="1400" dirty="0">
                <a:solidFill>
                  <a:srgbClr val="4472C4">
                    <a:lumMod val="50000"/>
                  </a:srgbClr>
                </a:solidFill>
                <a:latin typeface="Open Sans" panose="020B0606030504020204" pitchFamily="34" charset="0"/>
                <a:ea typeface="+mn-ea"/>
              </a:rPr>
              <a:t> supports </a:t>
            </a:r>
            <a:r>
              <a:rPr lang="en-US" sz="1400" dirty="0">
                <a:solidFill>
                  <a:srgbClr val="4472C4">
                    <a:lumMod val="50000"/>
                  </a:srgbClr>
                </a:solidFill>
                <a:latin typeface="Open Sans" panose="020B0606030504020204" pitchFamily="34" charset="0"/>
                <a:ea typeface="+mn-ea"/>
              </a:rPr>
              <a:t>trust, curiosity, collaboration, participation, and democracy</a:t>
            </a:r>
          </a:p>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Much of the learning does not take place inside the classroom but also in other spaces</a:t>
            </a:r>
            <a:endParaRPr lang="en-GB" sz="1400" dirty="0">
              <a:solidFill>
                <a:prstClr val="black"/>
              </a:solidFill>
              <a:latin typeface="Calibri" panose="020F0502020204030204"/>
              <a:ea typeface="+mn-ea"/>
            </a:endParaRPr>
          </a:p>
        </p:txBody>
      </p:sp>
      <p:sp>
        <p:nvSpPr>
          <p:cNvPr id="6" name="Footer Placeholder 3">
            <a:extLst>
              <a:ext uri="{FF2B5EF4-FFF2-40B4-BE49-F238E27FC236}">
                <a16:creationId xmlns:a16="http://schemas.microsoft.com/office/drawing/2014/main" id="{85132965-E2D5-5634-54A7-62E9B7585F0B}"/>
              </a:ext>
            </a:extLst>
          </p:cNvPr>
          <p:cNvSpPr>
            <a:spLocks noGrp="1"/>
          </p:cNvSpPr>
          <p:nvPr>
            <p:ph type="ftr" sz="quarter" idx="11"/>
          </p:nvPr>
        </p:nvSpPr>
        <p:spPr>
          <a:xfrm>
            <a:off x="3041650" y="6356350"/>
            <a:ext cx="3060700" cy="431800"/>
          </a:xfrm>
          <a:blipFill dpi="0" rotWithShape="1">
            <a:blip r:embed="rId4"/>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Tijdelijke aanduiding voor inhoud 3" descr="Afbeelding met tekst, binnen&#10;&#10;Automatisch gegenereerde beschrijving">
            <a:extLst>
              <a:ext uri="{FF2B5EF4-FFF2-40B4-BE49-F238E27FC236}">
                <a16:creationId xmlns:a16="http://schemas.microsoft.com/office/drawing/2014/main" id="{1684C0DF-81E2-F9B3-978C-C8328EFF36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00075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The role of business shaping a post COVID-19 world -">
            <a:extLst>
              <a:ext uri="{FF2B5EF4-FFF2-40B4-BE49-F238E27FC236}">
                <a16:creationId xmlns:a16="http://schemas.microsoft.com/office/drawing/2014/main" id="{70ACD6FD-8464-0A68-5F34-2248BA8A4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96952ACB-3D81-3265-1D80-1A69736E8FED}"/>
              </a:ext>
            </a:extLst>
          </p:cNvPr>
          <p:cNvSpPr txBox="1"/>
          <p:nvPr/>
        </p:nvSpPr>
        <p:spPr>
          <a:xfrm>
            <a:off x="5918200" y="5980113"/>
            <a:ext cx="3225800" cy="989012"/>
          </a:xfrm>
          <a:prstGeom prst="rect">
            <a:avLst/>
          </a:prstGeom>
          <a:solidFill>
            <a:schemeClr val="accent3"/>
          </a:solidFill>
        </p:spPr>
        <p:txBody>
          <a:bodyPr>
            <a:spAutoFit/>
          </a:bodyPr>
          <a:lstStyle/>
          <a:p>
            <a:pPr>
              <a:lnSpc>
                <a:spcPts val="1800"/>
              </a:lnSpc>
              <a:defRPr/>
            </a:pPr>
            <a:r>
              <a:rPr lang="nl-NL" sz="1200">
                <a:latin typeface="Verdana" pitchFamily="34" charset="0"/>
              </a:rPr>
              <a:t>Source: Linda Dobson, Course diary ELS31806, Wageningen UR, 2020</a:t>
            </a:r>
          </a:p>
          <a:p>
            <a:pPr>
              <a:lnSpc>
                <a:spcPts val="1800"/>
              </a:lnSpc>
              <a:defRPr/>
            </a:pPr>
            <a:endParaRPr lang="nl-NL" sz="1200">
              <a:latin typeface="Verdana" pitchFamily="34" charset="0"/>
            </a:endParaRPr>
          </a:p>
          <a:p>
            <a:pPr>
              <a:lnSpc>
                <a:spcPts val="1800"/>
              </a:lnSpc>
              <a:defRPr/>
            </a:pPr>
            <a:endParaRPr lang="nl-NL" sz="1200" dirty="0" err="1">
              <a:latin typeface="Verdana" pitchFamily="34" charset="0"/>
            </a:endParaRPr>
          </a:p>
        </p:txBody>
      </p:sp>
      <p:grpSp>
        <p:nvGrpSpPr>
          <p:cNvPr id="79875" name="Groep 7">
            <a:extLst>
              <a:ext uri="{FF2B5EF4-FFF2-40B4-BE49-F238E27FC236}">
                <a16:creationId xmlns:a16="http://schemas.microsoft.com/office/drawing/2014/main" id="{B2863099-A5F8-1CFD-0291-F12FF2D7729C}"/>
              </a:ext>
            </a:extLst>
          </p:cNvPr>
          <p:cNvGrpSpPr>
            <a:grpSpLocks/>
          </p:cNvGrpSpPr>
          <p:nvPr/>
        </p:nvGrpSpPr>
        <p:grpSpPr bwMode="auto">
          <a:xfrm>
            <a:off x="231775" y="217488"/>
            <a:ext cx="8936038" cy="5762625"/>
            <a:chOff x="231477" y="217827"/>
            <a:chExt cx="8936768" cy="5761531"/>
          </a:xfrm>
        </p:grpSpPr>
        <p:pic>
          <p:nvPicPr>
            <p:cNvPr id="79876" name="Afbeelding 1">
              <a:extLst>
                <a:ext uri="{FF2B5EF4-FFF2-40B4-BE49-F238E27FC236}">
                  <a16:creationId xmlns:a16="http://schemas.microsoft.com/office/drawing/2014/main" id="{F3320DAA-1C98-6960-CA93-7B0D414A0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48586"/>
              <a:ext cx="4752528" cy="533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Afbeelding 4">
              <a:extLst>
                <a:ext uri="{FF2B5EF4-FFF2-40B4-BE49-F238E27FC236}">
                  <a16:creationId xmlns:a16="http://schemas.microsoft.com/office/drawing/2014/main" id="{376B76D6-135E-8FEB-57B7-BA6C1141A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53053"/>
              <a:ext cx="4092189" cy="55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Afbeelding 6">
              <a:extLst>
                <a:ext uri="{FF2B5EF4-FFF2-40B4-BE49-F238E27FC236}">
                  <a16:creationId xmlns:a16="http://schemas.microsoft.com/office/drawing/2014/main" id="{FBF07CE2-291C-5FF9-A733-DBC6BEC89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77" y="217827"/>
              <a:ext cx="4844579"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ep 6">
            <a:extLst>
              <a:ext uri="{FF2B5EF4-FFF2-40B4-BE49-F238E27FC236}">
                <a16:creationId xmlns:a16="http://schemas.microsoft.com/office/drawing/2014/main" id="{897CC1B2-F40C-5016-3EF4-44A5973D87B2}"/>
              </a:ext>
            </a:extLst>
          </p:cNvPr>
          <p:cNvGrpSpPr>
            <a:grpSpLocks/>
          </p:cNvGrpSpPr>
          <p:nvPr/>
        </p:nvGrpSpPr>
        <p:grpSpPr bwMode="auto">
          <a:xfrm>
            <a:off x="488950" y="188913"/>
            <a:ext cx="8655050" cy="6657975"/>
            <a:chOff x="488304" y="188640"/>
            <a:chExt cx="8655696" cy="6658530"/>
          </a:xfrm>
        </p:grpSpPr>
        <p:pic>
          <p:nvPicPr>
            <p:cNvPr id="81924" name="Afbeelding 1">
              <a:extLst>
                <a:ext uri="{FF2B5EF4-FFF2-40B4-BE49-F238E27FC236}">
                  <a16:creationId xmlns:a16="http://schemas.microsoft.com/office/drawing/2014/main" id="{719A2B6D-556C-D30B-06A2-B08D4CAD9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304" y="188640"/>
              <a:ext cx="41529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Afbeelding 2">
              <a:extLst>
                <a:ext uri="{FF2B5EF4-FFF2-40B4-BE49-F238E27FC236}">
                  <a16:creationId xmlns:a16="http://schemas.microsoft.com/office/drawing/2014/main" id="{15796224-3077-814F-668D-AF61398E4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04" y="502965"/>
              <a:ext cx="77628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Afbeelding 3">
              <a:extLst>
                <a:ext uri="{FF2B5EF4-FFF2-40B4-BE49-F238E27FC236}">
                  <a16:creationId xmlns:a16="http://schemas.microsoft.com/office/drawing/2014/main" id="{A9A26EE2-A7BE-31EA-340B-DC4C2064C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444" y="2881302"/>
              <a:ext cx="3191556" cy="39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Afbeelding 4">
              <a:extLst>
                <a:ext uri="{FF2B5EF4-FFF2-40B4-BE49-F238E27FC236}">
                  <a16:creationId xmlns:a16="http://schemas.microsoft.com/office/drawing/2014/main" id="{C30F89C7-A838-E477-6757-918AFE847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95" y="2881302"/>
              <a:ext cx="5340884" cy="306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kstvak 5">
            <a:extLst>
              <a:ext uri="{FF2B5EF4-FFF2-40B4-BE49-F238E27FC236}">
                <a16:creationId xmlns:a16="http://schemas.microsoft.com/office/drawing/2014/main" id="{6B1A0D64-BDA4-14B4-9928-63831D32CC45}"/>
              </a:ext>
            </a:extLst>
          </p:cNvPr>
          <p:cNvSpPr txBox="1"/>
          <p:nvPr/>
        </p:nvSpPr>
        <p:spPr>
          <a:xfrm>
            <a:off x="2719388" y="5970588"/>
            <a:ext cx="3224212" cy="528637"/>
          </a:xfrm>
          <a:prstGeom prst="rect">
            <a:avLst/>
          </a:prstGeom>
          <a:solidFill>
            <a:schemeClr val="accent3"/>
          </a:solidFill>
        </p:spPr>
        <p:txBody>
          <a:bodyPr>
            <a:spAutoFit/>
          </a:bodyPr>
          <a:lstStyle/>
          <a:p>
            <a:pPr>
              <a:lnSpc>
                <a:spcPts val="1800"/>
              </a:lnSpc>
              <a:defRPr/>
            </a:pPr>
            <a:r>
              <a:rPr lang="nl-NL" sz="1200">
                <a:latin typeface="Verdana" pitchFamily="34" charset="0"/>
              </a:rPr>
              <a:t>Source: Linda Dobson, Course diary ELS31806, Wageningen UR, 2020</a:t>
            </a:r>
            <a:endParaRPr lang="nl-NL" sz="1200" dirty="0" err="1">
              <a:latin typeface="Verdana"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a:extLst>
              <a:ext uri="{FF2B5EF4-FFF2-40B4-BE49-F238E27FC236}">
                <a16:creationId xmlns:a16="http://schemas.microsoft.com/office/drawing/2014/main" id="{D3DEF52F-E048-AFE1-0106-4513D5B1BF05}"/>
              </a:ext>
            </a:extLst>
          </p:cNvPr>
          <p:cNvSpPr>
            <a:spLocks noGrp="1" noChangeArrowheads="1"/>
          </p:cNvSpPr>
          <p:nvPr>
            <p:ph type="title"/>
          </p:nvPr>
        </p:nvSpPr>
        <p:spPr>
          <a:xfrm>
            <a:off x="492125" y="230188"/>
            <a:ext cx="8442325" cy="792162"/>
          </a:xfrm>
        </p:spPr>
        <p:txBody>
          <a:bodyPr/>
          <a:lstStyle/>
          <a:p>
            <a:pPr eaLnBrk="1" hangingPunct="1"/>
            <a:endParaRPr lang="nl-NL" altLang="nl-NL"/>
          </a:p>
        </p:txBody>
      </p:sp>
      <p:pic>
        <p:nvPicPr>
          <p:cNvPr id="84995" name="Afbeelding 5">
            <a:extLst>
              <a:ext uri="{FF2B5EF4-FFF2-40B4-BE49-F238E27FC236}">
                <a16:creationId xmlns:a16="http://schemas.microsoft.com/office/drawing/2014/main" id="{6B0E7423-24DA-B284-A812-C27DACAF4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058275" cy="74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ijdelijke aanduiding voor inhoud 7">
            <a:extLst>
              <a:ext uri="{FF2B5EF4-FFF2-40B4-BE49-F238E27FC236}">
                <a16:creationId xmlns:a16="http://schemas.microsoft.com/office/drawing/2014/main" id="{2AB61406-FA05-34AB-5750-C3EEC222FCF5}"/>
              </a:ext>
            </a:extLst>
          </p:cNvPr>
          <p:cNvSpPr>
            <a:spLocks noGrp="1" noChangeArrowheads="1"/>
          </p:cNvSpPr>
          <p:nvPr>
            <p:ph idx="1"/>
          </p:nvPr>
        </p:nvSpPr>
        <p:spPr/>
        <p:txBody>
          <a:bodyPr/>
          <a:lstStyle/>
          <a:p>
            <a:pPr eaLnBrk="1" hangingPunct="1"/>
            <a:endParaRPr lang="nl-NL" altLang="nl-N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Content Placeholder 2">
            <a:extLst>
              <a:ext uri="{FF2B5EF4-FFF2-40B4-BE49-F238E27FC236}">
                <a16:creationId xmlns:a16="http://schemas.microsoft.com/office/drawing/2014/main" id="{189F7796-8054-8404-F686-40A52147340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711325"/>
            <a:ext cx="4629150" cy="3435350"/>
          </a:xfrm>
        </p:spPr>
      </p:pic>
      <p:sp>
        <p:nvSpPr>
          <p:cNvPr id="5" name="Slide Number Placeholder 4">
            <a:extLst>
              <a:ext uri="{FF2B5EF4-FFF2-40B4-BE49-F238E27FC236}">
                <a16:creationId xmlns:a16="http://schemas.microsoft.com/office/drawing/2014/main" id="{4F2FB1A6-6996-6197-A2AD-4F59F8CDA194}"/>
              </a:ext>
            </a:extLst>
          </p:cNvPr>
          <p:cNvSpPr>
            <a:spLocks noGrp="1"/>
          </p:cNvSpPr>
          <p:nvPr>
            <p:ph type="sldNum" sz="quarter" idx="12"/>
          </p:nvPr>
        </p:nvSpPr>
        <p:spPr/>
        <p:txBody>
          <a:bodyPr/>
          <a:lstStyle/>
          <a:p>
            <a:pPr defTabSz="457200" eaLnBrk="1" fontAlgn="auto" hangingPunct="1">
              <a:spcBef>
                <a:spcPts val="0"/>
              </a:spcBef>
              <a:spcAft>
                <a:spcPts val="0"/>
              </a:spcAft>
              <a:defRPr/>
            </a:pPr>
            <a:fld id="{8C69CA8A-6F2C-E843-B733-2CDA102BE657}"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33</a:t>
            </a:fld>
            <a:endParaRPr lang="en-GB" dirty="0">
              <a:solidFill>
                <a:prstClr val="black">
                  <a:tint val="75000"/>
                </a:prstClr>
              </a:solidFill>
              <a:latin typeface="Calibri" panose="020F0502020204030204"/>
              <a:ea typeface="+mn-ea"/>
            </a:endParaRPr>
          </a:p>
        </p:txBody>
      </p:sp>
      <p:sp>
        <p:nvSpPr>
          <p:cNvPr id="8" name="TextBox 7">
            <a:extLst>
              <a:ext uri="{FF2B5EF4-FFF2-40B4-BE49-F238E27FC236}">
                <a16:creationId xmlns:a16="http://schemas.microsoft.com/office/drawing/2014/main" id="{0FDB4FFA-060E-3010-AEA8-D3434E5E1900}"/>
              </a:ext>
            </a:extLst>
          </p:cNvPr>
          <p:cNvSpPr txBox="1"/>
          <p:nvPr/>
        </p:nvSpPr>
        <p:spPr>
          <a:xfrm>
            <a:off x="4914900" y="469900"/>
            <a:ext cx="3440113" cy="5386388"/>
          </a:xfrm>
          <a:prstGeom prst="rect">
            <a:avLst/>
          </a:prstGeom>
          <a:noFill/>
        </p:spPr>
        <p:txBody>
          <a:bodyPr>
            <a:spAutoFit/>
          </a:bodyPr>
          <a:lstStyle/>
          <a:p>
            <a:pPr defTabSz="457200" eaLnBrk="1" fontAlgn="auto" hangingPunct="1">
              <a:spcBef>
                <a:spcPts val="0"/>
              </a:spcBef>
              <a:spcAft>
                <a:spcPts val="0"/>
              </a:spcAft>
              <a:defRPr/>
            </a:pPr>
            <a:r>
              <a:rPr lang="en-GB" sz="1800" b="1" dirty="0">
                <a:solidFill>
                  <a:srgbClr val="ED7D31"/>
                </a:solidFill>
                <a:latin typeface="Open Sans" panose="020B0606030504020204" pitchFamily="34" charset="0"/>
                <a:ea typeface="+mn-ea"/>
              </a:rPr>
              <a:t>Institutional Practices •</a:t>
            </a:r>
          </a:p>
          <a:p>
            <a:pPr defTabSz="457200" eaLnBrk="1" fontAlgn="auto" hangingPunct="1">
              <a:spcBef>
                <a:spcPts val="0"/>
              </a:spcBef>
              <a:spcAft>
                <a:spcPts val="0"/>
              </a:spcAft>
              <a:defRPr/>
            </a:pPr>
            <a:endParaRPr lang="en-GB" sz="1800" b="1" dirty="0">
              <a:solidFill>
                <a:srgbClr val="ED7D31"/>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‘Walking the talk’, for example:</a:t>
            </a:r>
          </a:p>
          <a:p>
            <a:pPr marL="285750" indent="-285750" defTabSz="457200" eaLnBrk="1" fontAlgn="auto" hangingPunct="1">
              <a:spcBef>
                <a:spcPts val="0"/>
              </a:spcBef>
              <a:spcAft>
                <a:spcPts val="0"/>
              </a:spcAft>
              <a:buFont typeface="Arial" panose="020B0604020202020204" pitchFamily="34" charset="0"/>
              <a:buChar char="•"/>
              <a:defRPr/>
            </a:pPr>
            <a:endParaRPr lang="en-GB" sz="1400" dirty="0">
              <a:solidFill>
                <a:srgbClr val="4472C4">
                  <a:lumMod val="50000"/>
                </a:srgbClr>
              </a:solidFill>
              <a:latin typeface="Open Sans" panose="020B0606030504020204" pitchFamily="34" charset="0"/>
              <a:ea typeface="+mn-ea"/>
            </a:endParaRP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energy and water usage</a:t>
            </a: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the kind of food &amp; nutrition that is offered or nudged</a:t>
            </a: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how biodiverse the school ground is</a:t>
            </a: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what forms of transport students &amp; staff use</a:t>
            </a: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how people deal with conflict, diversity &amp; inequality</a:t>
            </a:r>
          </a:p>
          <a:p>
            <a:pPr marL="285750" indent="-285750" defTabSz="457200" eaLnBrk="1" fontAlgn="auto" hangingPunct="1">
              <a:spcBef>
                <a:spcPts val="0"/>
              </a:spcBef>
              <a:spcAft>
                <a:spcPts val="0"/>
              </a:spcAft>
              <a:buFont typeface="Arial" panose="020B0604020202020204" pitchFamily="34" charset="0"/>
              <a:buChar char="•"/>
              <a:defRPr/>
            </a:pPr>
            <a:endParaRPr lang="en-GB"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Investigative explorations focusing on sustainability issues in and around the school</a:t>
            </a:r>
          </a:p>
          <a:p>
            <a:pPr defTabSz="457200" eaLnBrk="1" fontAlgn="auto" hangingPunct="1">
              <a:spcBef>
                <a:spcPts val="0"/>
              </a:spcBef>
              <a:spcAft>
                <a:spcPts val="0"/>
              </a:spcAft>
              <a:defRPr/>
            </a:pPr>
            <a:endParaRPr lang="en-GB"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By interrogating, rethinking, and redesigning institutional practices the ‘hidden curriculum of unsustainability’ that is often present, can also be exposed and addressed</a:t>
            </a:r>
            <a:endParaRPr lang="en-GB" sz="1400" dirty="0">
              <a:solidFill>
                <a:srgbClr val="4472C4">
                  <a:lumMod val="50000"/>
                </a:srgbClr>
              </a:solidFill>
              <a:latin typeface="Calibri" panose="020F0502020204030204"/>
              <a:ea typeface="+mn-ea"/>
            </a:endParaRPr>
          </a:p>
        </p:txBody>
      </p:sp>
      <p:sp>
        <p:nvSpPr>
          <p:cNvPr id="7" name="Footer Placeholder 3">
            <a:extLst>
              <a:ext uri="{FF2B5EF4-FFF2-40B4-BE49-F238E27FC236}">
                <a16:creationId xmlns:a16="http://schemas.microsoft.com/office/drawing/2014/main" id="{DF751242-3C07-48D5-1AC6-AA562385C9CA}"/>
              </a:ext>
            </a:extLst>
          </p:cNvPr>
          <p:cNvSpPr>
            <a:spLocks noGrp="1"/>
          </p:cNvSpPr>
          <p:nvPr>
            <p:ph type="ftr" sz="quarter" idx="11"/>
          </p:nvPr>
        </p:nvSpPr>
        <p:spPr>
          <a:xfrm>
            <a:off x="3098800" y="6323013"/>
            <a:ext cx="3060700" cy="431800"/>
          </a:xfrm>
          <a:blipFill dpi="0" rotWithShape="1">
            <a:blip r:embed="rId4"/>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a:extLst>
              <a:ext uri="{FF2B5EF4-FFF2-40B4-BE49-F238E27FC236}">
                <a16:creationId xmlns:a16="http://schemas.microsoft.com/office/drawing/2014/main" id="{7DB82345-A56F-DFAA-D386-33BBCAB208F0}"/>
              </a:ext>
            </a:extLst>
          </p:cNvPr>
          <p:cNvSpPr>
            <a:spLocks noGrp="1"/>
          </p:cNvSpPr>
          <p:nvPr>
            <p:ph type="title"/>
          </p:nvPr>
        </p:nvSpPr>
        <p:spPr>
          <a:xfrm>
            <a:off x="492125" y="230188"/>
            <a:ext cx="8442325" cy="792162"/>
          </a:xfrm>
        </p:spPr>
        <p:txBody>
          <a:bodyPr/>
          <a:lstStyle/>
          <a:p>
            <a:endParaRPr lang="nl-NL" altLang="nl-NL"/>
          </a:p>
        </p:txBody>
      </p:sp>
      <p:pic>
        <p:nvPicPr>
          <p:cNvPr id="91139" name="Tijdelijke aanduiding voor inhoud 4" descr="Afbeelding met tekst, blauw&#10;&#10;Automatisch gegenereerde beschrijving">
            <a:extLst>
              <a:ext uri="{FF2B5EF4-FFF2-40B4-BE49-F238E27FC236}">
                <a16:creationId xmlns:a16="http://schemas.microsoft.com/office/drawing/2014/main" id="{A3602016-3152-8387-F7CC-BAAB6A46CC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2300" y="0"/>
            <a:ext cx="6200775" cy="6049963"/>
          </a:xfrm>
        </p:spPr>
      </p:pic>
      <p:pic>
        <p:nvPicPr>
          <p:cNvPr id="91140" name="Afbeelding 9" descr="Afbeelding met persoon, mensen, plafond, groep&#10;&#10;Automatisch gegenereerde beschrijving">
            <a:extLst>
              <a:ext uri="{FF2B5EF4-FFF2-40B4-BE49-F238E27FC236}">
                <a16:creationId xmlns:a16="http://schemas.microsoft.com/office/drawing/2014/main" id="{55A5A914-7251-435F-F744-00C795D2D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0"/>
            <a:ext cx="5783262"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Tijdelijke aanduiding voor inhoud 3" descr="Afbeelding met binnen, levend, kamer, meubels&#10;&#10;Automatisch gegenereerde beschrijving">
            <a:extLst>
              <a:ext uri="{FF2B5EF4-FFF2-40B4-BE49-F238E27FC236}">
                <a16:creationId xmlns:a16="http://schemas.microsoft.com/office/drawing/2014/main" id="{20014B68-0077-656A-3368-044CDF94E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35" r="2954" b="2"/>
          <a:stretch>
            <a:fillRect/>
          </a:stretch>
        </p:blipFill>
        <p:spPr bwMode="auto">
          <a:xfrm>
            <a:off x="0" y="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el 2">
            <a:extLst>
              <a:ext uri="{FF2B5EF4-FFF2-40B4-BE49-F238E27FC236}">
                <a16:creationId xmlns:a16="http://schemas.microsoft.com/office/drawing/2014/main" id="{6F969E64-5128-1410-4C4A-E7C0A5071BD6}"/>
              </a:ext>
            </a:extLst>
          </p:cNvPr>
          <p:cNvSpPr>
            <a:spLocks noGrp="1"/>
          </p:cNvSpPr>
          <p:nvPr>
            <p:ph type="title"/>
          </p:nvPr>
        </p:nvSpPr>
        <p:spPr>
          <a:xfrm>
            <a:off x="3563888" y="5232400"/>
            <a:ext cx="2990900" cy="792163"/>
          </a:xfrm>
        </p:spPr>
        <p:txBody>
          <a:bodyPr/>
          <a:lstStyle/>
          <a:p>
            <a:pPr algn="r"/>
            <a:r>
              <a:rPr lang="nl-NL" altLang="nl-NL">
                <a:solidFill>
                  <a:schemeClr val="bg1"/>
                </a:solidFill>
              </a:rPr>
              <a:t>Plant library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Tijdelijke aanduiding voor inhoud 4" descr="Afbeelding met vloer, binnen&#10;&#10;Automatisch gegenereerde beschrijving">
            <a:extLst>
              <a:ext uri="{FF2B5EF4-FFF2-40B4-BE49-F238E27FC236}">
                <a16:creationId xmlns:a16="http://schemas.microsoft.com/office/drawing/2014/main" id="{7C2ADBBF-C01F-1FBD-C722-35245FE3ED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463" y="0"/>
            <a:ext cx="9161463" cy="6021388"/>
          </a:xfrm>
        </p:spPr>
      </p:pic>
      <p:sp>
        <p:nvSpPr>
          <p:cNvPr id="2" name="Titel 2">
            <a:extLst>
              <a:ext uri="{FF2B5EF4-FFF2-40B4-BE49-F238E27FC236}">
                <a16:creationId xmlns:a16="http://schemas.microsoft.com/office/drawing/2014/main" id="{68778B53-4154-68F1-A8DF-2757B39BFE1F}"/>
              </a:ext>
            </a:extLst>
          </p:cNvPr>
          <p:cNvSpPr>
            <a:spLocks noGrp="1"/>
          </p:cNvSpPr>
          <p:nvPr>
            <p:ph type="title"/>
          </p:nvPr>
        </p:nvSpPr>
        <p:spPr>
          <a:xfrm>
            <a:off x="5220072" y="5369082"/>
            <a:ext cx="3816424" cy="1304611"/>
          </a:xfrm>
        </p:spPr>
        <p:txBody>
          <a:bodyPr/>
          <a:lstStyle/>
          <a:p>
            <a:pPr algn="r"/>
            <a:r>
              <a:rPr lang="nl-NL" altLang="nl-NL" sz="2400">
                <a:solidFill>
                  <a:schemeClr val="bg1"/>
                </a:solidFill>
              </a:rPr>
              <a:t>Vintage Clothing Fairs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7CEC9-EEE7-94D0-9010-6A122878303E}"/>
              </a:ext>
            </a:extLst>
          </p:cNvPr>
          <p:cNvPicPr>
            <a:picLocks noChangeAspect="1"/>
          </p:cNvPicPr>
          <p:nvPr/>
        </p:nvPicPr>
        <p:blipFill>
          <a:blip r:embed="rId2"/>
          <a:stretch>
            <a:fillRect/>
          </a:stretch>
        </p:blipFill>
        <p:spPr>
          <a:xfrm>
            <a:off x="-141682" y="0"/>
            <a:ext cx="4772884" cy="5805264"/>
          </a:xfrm>
          <a:prstGeom prst="rect">
            <a:avLst/>
          </a:prstGeom>
        </p:spPr>
      </p:pic>
      <p:pic>
        <p:nvPicPr>
          <p:cNvPr id="5" name="Picture 4">
            <a:extLst>
              <a:ext uri="{FF2B5EF4-FFF2-40B4-BE49-F238E27FC236}">
                <a16:creationId xmlns:a16="http://schemas.microsoft.com/office/drawing/2014/main" id="{69CC4015-FDE9-92B7-6F5E-4614367653FB}"/>
              </a:ext>
            </a:extLst>
          </p:cNvPr>
          <p:cNvPicPr>
            <a:picLocks noChangeAspect="1"/>
          </p:cNvPicPr>
          <p:nvPr/>
        </p:nvPicPr>
        <p:blipFill>
          <a:blip r:embed="rId3"/>
          <a:stretch>
            <a:fillRect/>
          </a:stretch>
        </p:blipFill>
        <p:spPr>
          <a:xfrm>
            <a:off x="4648297" y="116632"/>
            <a:ext cx="4465068" cy="5589240"/>
          </a:xfrm>
          <a:prstGeom prst="rect">
            <a:avLst/>
          </a:prstGeom>
        </p:spPr>
      </p:pic>
    </p:spTree>
    <p:extLst>
      <p:ext uri="{BB962C8B-B14F-4D97-AF65-F5344CB8AC3E}">
        <p14:creationId xmlns:p14="http://schemas.microsoft.com/office/powerpoint/2010/main" val="3081418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Content Placeholder 8">
            <a:extLst>
              <a:ext uri="{FF2B5EF4-FFF2-40B4-BE49-F238E27FC236}">
                <a16:creationId xmlns:a16="http://schemas.microsoft.com/office/drawing/2014/main" id="{9666BA15-1769-B045-8A10-40536858E06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11089" b="2570"/>
          <a:stretch>
            <a:fillRect/>
          </a:stretch>
        </p:blipFill>
        <p:spPr>
          <a:xfrm>
            <a:off x="2513013" y="2465388"/>
            <a:ext cx="6630987" cy="3359150"/>
          </a:xfrm>
        </p:spPr>
      </p:pic>
      <p:sp>
        <p:nvSpPr>
          <p:cNvPr id="5" name="Slide Number Placeholder 4">
            <a:extLst>
              <a:ext uri="{FF2B5EF4-FFF2-40B4-BE49-F238E27FC236}">
                <a16:creationId xmlns:a16="http://schemas.microsoft.com/office/drawing/2014/main" id="{DDA63C8B-929D-8643-92D0-6FE8874E57DE}"/>
              </a:ext>
            </a:extLst>
          </p:cNvPr>
          <p:cNvSpPr>
            <a:spLocks noGrp="1"/>
          </p:cNvSpPr>
          <p:nvPr>
            <p:ph type="sldNum" sz="quarter" idx="12"/>
          </p:nvPr>
        </p:nvSpPr>
        <p:spPr/>
        <p:txBody>
          <a:bodyPr/>
          <a:lstStyle/>
          <a:p>
            <a:pPr defTabSz="457200" eaLnBrk="1" fontAlgn="auto" hangingPunct="1">
              <a:spcBef>
                <a:spcPts val="0"/>
              </a:spcBef>
              <a:spcAft>
                <a:spcPts val="0"/>
              </a:spcAft>
              <a:defRPr/>
            </a:pPr>
            <a:fld id="{15F32378-A200-674F-A7AB-6E6A3E218FA5}"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38</a:t>
            </a:fld>
            <a:endParaRPr lang="en-GB" dirty="0">
              <a:solidFill>
                <a:prstClr val="black">
                  <a:tint val="75000"/>
                </a:prstClr>
              </a:solidFill>
              <a:latin typeface="Calibri" panose="020F0502020204030204"/>
              <a:ea typeface="+mn-ea"/>
            </a:endParaRPr>
          </a:p>
        </p:txBody>
      </p:sp>
      <p:sp>
        <p:nvSpPr>
          <p:cNvPr id="7" name="Footer Placeholder 3">
            <a:extLst>
              <a:ext uri="{FF2B5EF4-FFF2-40B4-BE49-F238E27FC236}">
                <a16:creationId xmlns:a16="http://schemas.microsoft.com/office/drawing/2014/main" id="{F684CD8B-A9B3-4030-904D-789ED0B02C8D}"/>
              </a:ext>
            </a:extLst>
          </p:cNvPr>
          <p:cNvSpPr>
            <a:spLocks noGrp="1"/>
          </p:cNvSpPr>
          <p:nvPr>
            <p:ph type="ftr" sz="quarter" idx="11"/>
          </p:nvPr>
        </p:nvSpPr>
        <p:spPr>
          <a:xfrm>
            <a:off x="3098800" y="6381750"/>
            <a:ext cx="3060700" cy="431800"/>
          </a:xfrm>
          <a:blipFill dpi="0" rotWithShape="1">
            <a:blip r:embed="rId4"/>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
        <p:nvSpPr>
          <p:cNvPr id="11" name="TextBox 10">
            <a:extLst>
              <a:ext uri="{FF2B5EF4-FFF2-40B4-BE49-F238E27FC236}">
                <a16:creationId xmlns:a16="http://schemas.microsoft.com/office/drawing/2014/main" id="{CDEA1722-FAF4-4594-563B-EC4B5E180935}"/>
              </a:ext>
            </a:extLst>
          </p:cNvPr>
          <p:cNvSpPr txBox="1"/>
          <p:nvPr/>
        </p:nvSpPr>
        <p:spPr>
          <a:xfrm>
            <a:off x="77788" y="874713"/>
            <a:ext cx="2339975" cy="5108575"/>
          </a:xfrm>
          <a:prstGeom prst="rect">
            <a:avLst/>
          </a:prstGeom>
          <a:noFill/>
        </p:spPr>
        <p:txBody>
          <a:bodyPr>
            <a:spAutoFit/>
          </a:bodyPr>
          <a:lstStyle/>
          <a:p>
            <a:pPr defTabSz="457200" eaLnBrk="1" fontAlgn="auto" hangingPunct="1">
              <a:spcBef>
                <a:spcPts val="0"/>
              </a:spcBef>
              <a:spcAft>
                <a:spcPts val="0"/>
              </a:spcAft>
              <a:defRPr/>
            </a:pPr>
            <a:endParaRPr lang="en-US" sz="1800" b="1"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A school can be seen as a microcosm of the wider world nested in a community filled with resources for teaching and learning </a:t>
            </a:r>
          </a:p>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Both inward and outward looking, to be open and connected to the people and place/land it occupies, and the other species that live there</a:t>
            </a:r>
          </a:p>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Establishing good relations with parents, residents, businesses NGO’s, special interest and advocacy groups, as well as with local government, is critical </a:t>
            </a:r>
          </a:p>
        </p:txBody>
      </p:sp>
      <p:sp>
        <p:nvSpPr>
          <p:cNvPr id="13" name="TextBox 12">
            <a:extLst>
              <a:ext uri="{FF2B5EF4-FFF2-40B4-BE49-F238E27FC236}">
                <a16:creationId xmlns:a16="http://schemas.microsoft.com/office/drawing/2014/main" id="{5BCA9F8F-A4D8-2C3C-1753-6B2CBB31F59D}"/>
              </a:ext>
            </a:extLst>
          </p:cNvPr>
          <p:cNvSpPr txBox="1"/>
          <p:nvPr/>
        </p:nvSpPr>
        <p:spPr>
          <a:xfrm>
            <a:off x="3484563" y="760413"/>
            <a:ext cx="5349875" cy="1384300"/>
          </a:xfrm>
          <a:prstGeom prst="rect">
            <a:avLst/>
          </a:prstGeom>
          <a:noFill/>
        </p:spPr>
        <p:txBody>
          <a:bodyPr>
            <a:spAutoFit/>
          </a:bodyPr>
          <a:lstStyle/>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Community partners can offer insights but can also benefit from students’ attention, cooperative research and creativity</a:t>
            </a:r>
          </a:p>
          <a:p>
            <a:pPr marL="285750" indent="-285750" defTabSz="457200" eaLnBrk="1" fontAlgn="auto" hangingPunct="1">
              <a:spcBef>
                <a:spcPts val="0"/>
              </a:spcBef>
              <a:spcAft>
                <a:spcPts val="0"/>
              </a:spcAft>
              <a:buFont typeface="Arial" panose="020B0604020202020204" pitchFamily="34" charset="0"/>
              <a:buChar char="•"/>
              <a:defRPr/>
            </a:pPr>
            <a:endParaRPr lang="en-US"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US" sz="1400" dirty="0">
                <a:solidFill>
                  <a:srgbClr val="4472C4">
                    <a:lumMod val="50000"/>
                  </a:srgbClr>
                </a:solidFill>
                <a:latin typeface="Open Sans" panose="020B0606030504020204" pitchFamily="34" charset="0"/>
                <a:ea typeface="+mn-ea"/>
              </a:rPr>
              <a:t>Local community as a living lab or an outdoor classroom</a:t>
            </a:r>
            <a:endParaRPr lang="en-GB" sz="1400" dirty="0">
              <a:solidFill>
                <a:srgbClr val="4472C4">
                  <a:lumMod val="50000"/>
                </a:srgbClr>
              </a:solidFill>
              <a:latin typeface="Calibri" panose="020F0502020204030204"/>
              <a:ea typeface="+mn-ea"/>
            </a:endParaRPr>
          </a:p>
        </p:txBody>
      </p:sp>
      <p:sp>
        <p:nvSpPr>
          <p:cNvPr id="8" name="TextBox 7">
            <a:extLst>
              <a:ext uri="{FF2B5EF4-FFF2-40B4-BE49-F238E27FC236}">
                <a16:creationId xmlns:a16="http://schemas.microsoft.com/office/drawing/2014/main" id="{2545465D-EB10-F5F2-C42E-CFA77CCEDF41}"/>
              </a:ext>
            </a:extLst>
          </p:cNvPr>
          <p:cNvSpPr txBox="1"/>
          <p:nvPr/>
        </p:nvSpPr>
        <p:spPr>
          <a:xfrm>
            <a:off x="247650" y="439738"/>
            <a:ext cx="4324350" cy="585787"/>
          </a:xfrm>
          <a:prstGeom prst="rect">
            <a:avLst/>
          </a:prstGeom>
          <a:noFill/>
        </p:spPr>
        <p:txBody>
          <a:bodyPr>
            <a:spAutoFit/>
          </a:bodyPr>
          <a:lstStyle/>
          <a:p>
            <a:pPr defTabSz="457200" eaLnBrk="1" fontAlgn="auto" hangingPunct="1">
              <a:spcBef>
                <a:spcPts val="0"/>
              </a:spcBef>
              <a:spcAft>
                <a:spcPts val="0"/>
              </a:spcAft>
              <a:defRPr/>
            </a:pPr>
            <a:r>
              <a:rPr lang="en-US" sz="1800" b="1" dirty="0">
                <a:solidFill>
                  <a:srgbClr val="00B0F0"/>
                </a:solidFill>
                <a:latin typeface="Open Sans" panose="020B0606030504020204" pitchFamily="34" charset="0"/>
                <a:ea typeface="+mn-ea"/>
              </a:rPr>
              <a:t>Community-Connections • </a:t>
            </a:r>
          </a:p>
          <a:p>
            <a:pPr defTabSz="457200" eaLnBrk="1" fontAlgn="auto" hangingPunct="1">
              <a:spcBef>
                <a:spcPts val="0"/>
              </a:spcBef>
              <a:spcAft>
                <a:spcPts val="0"/>
              </a:spcAft>
              <a:defRPr/>
            </a:pPr>
            <a:endParaRPr lang="en-US" sz="1400" dirty="0">
              <a:solidFill>
                <a:srgbClr val="44546A"/>
              </a:solidFill>
              <a:latin typeface="Open Sans" panose="020B0606030504020204" pitchFamily="34" charset="0"/>
              <a:ea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963C7-279A-95F6-A7C2-F3F7075447D3}"/>
              </a:ext>
            </a:extLst>
          </p:cNvPr>
          <p:cNvSpPr>
            <a:spLocks noGrp="1"/>
          </p:cNvSpPr>
          <p:nvPr>
            <p:ph type="title"/>
          </p:nvPr>
        </p:nvSpPr>
        <p:spPr/>
        <p:txBody>
          <a:bodyPr/>
          <a:lstStyle/>
          <a:p>
            <a:endParaRPr lang="nl-NL"/>
          </a:p>
        </p:txBody>
      </p:sp>
      <p:sp>
        <p:nvSpPr>
          <p:cNvPr id="3" name="Chart Placeholder 2">
            <a:extLst>
              <a:ext uri="{FF2B5EF4-FFF2-40B4-BE49-F238E27FC236}">
                <a16:creationId xmlns:a16="http://schemas.microsoft.com/office/drawing/2014/main" id="{598CB1E0-CC37-8D41-C80B-E9FEC8936FA3}"/>
              </a:ext>
            </a:extLst>
          </p:cNvPr>
          <p:cNvSpPr>
            <a:spLocks noGrp="1"/>
          </p:cNvSpPr>
          <p:nvPr>
            <p:ph type="chart" sz="quarter" idx="17"/>
          </p:nvPr>
        </p:nvSpPr>
        <p:spPr/>
      </p:sp>
      <p:pic>
        <p:nvPicPr>
          <p:cNvPr id="5" name="Picture 4">
            <a:extLst>
              <a:ext uri="{FF2B5EF4-FFF2-40B4-BE49-F238E27FC236}">
                <a16:creationId xmlns:a16="http://schemas.microsoft.com/office/drawing/2014/main" id="{B3EFED35-0C26-118F-C02D-0C9CF5AC1773}"/>
              </a:ext>
            </a:extLst>
          </p:cNvPr>
          <p:cNvPicPr>
            <a:picLocks noChangeAspect="1"/>
          </p:cNvPicPr>
          <p:nvPr/>
        </p:nvPicPr>
        <p:blipFill>
          <a:blip r:embed="rId3"/>
          <a:stretch>
            <a:fillRect/>
          </a:stretch>
        </p:blipFill>
        <p:spPr>
          <a:xfrm>
            <a:off x="4690060" y="0"/>
            <a:ext cx="4453940" cy="6858000"/>
          </a:xfrm>
          <a:prstGeom prst="rect">
            <a:avLst/>
          </a:prstGeom>
        </p:spPr>
      </p:pic>
      <p:pic>
        <p:nvPicPr>
          <p:cNvPr id="7" name="Picture 6">
            <a:extLst>
              <a:ext uri="{FF2B5EF4-FFF2-40B4-BE49-F238E27FC236}">
                <a16:creationId xmlns:a16="http://schemas.microsoft.com/office/drawing/2014/main" id="{13D9BA9E-0B71-27F1-8152-F362511E4409}"/>
              </a:ext>
            </a:extLst>
          </p:cNvPr>
          <p:cNvPicPr>
            <a:picLocks noChangeAspect="1"/>
          </p:cNvPicPr>
          <p:nvPr/>
        </p:nvPicPr>
        <p:blipFill>
          <a:blip r:embed="rId4"/>
          <a:stretch>
            <a:fillRect/>
          </a:stretch>
        </p:blipFill>
        <p:spPr>
          <a:xfrm>
            <a:off x="0" y="0"/>
            <a:ext cx="4788024" cy="6858000"/>
          </a:xfrm>
          <a:prstGeom prst="rect">
            <a:avLst/>
          </a:prstGeom>
        </p:spPr>
      </p:pic>
    </p:spTree>
    <p:extLst>
      <p:ext uri="{BB962C8B-B14F-4D97-AF65-F5344CB8AC3E}">
        <p14:creationId xmlns:p14="http://schemas.microsoft.com/office/powerpoint/2010/main" val="38881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Afbeelding 4">
            <a:extLst>
              <a:ext uri="{FF2B5EF4-FFF2-40B4-BE49-F238E27FC236}">
                <a16:creationId xmlns:a16="http://schemas.microsoft.com/office/drawing/2014/main" id="{277B8147-1AE7-FA15-10D3-7CD412F26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725" y="1317625"/>
            <a:ext cx="543401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kstvak 3">
            <a:extLst>
              <a:ext uri="{FF2B5EF4-FFF2-40B4-BE49-F238E27FC236}">
                <a16:creationId xmlns:a16="http://schemas.microsoft.com/office/drawing/2014/main" id="{F278FA06-B5F3-BEC5-F30F-BB6BE5EECB29}"/>
              </a:ext>
            </a:extLst>
          </p:cNvPr>
          <p:cNvSpPr txBox="1">
            <a:spLocks noChangeArrowheads="1"/>
          </p:cNvSpPr>
          <p:nvPr/>
        </p:nvSpPr>
        <p:spPr bwMode="auto">
          <a:xfrm>
            <a:off x="1187450" y="574675"/>
            <a:ext cx="7200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pitchFamily="34" charset="0"/>
                <a:ea typeface="ＭＳ Ｐゴシック" panose="020B0600070205080204" pitchFamily="34" charset="-128"/>
              </a:defRPr>
            </a:lvl1pPr>
            <a:lvl2pPr marL="742950" indent="-285750">
              <a:defRPr sz="2400">
                <a:solidFill>
                  <a:schemeClr val="tx1"/>
                </a:solidFill>
                <a:latin typeface="News Gothic" pitchFamily="34" charset="0"/>
                <a:ea typeface="ＭＳ Ｐゴシック" panose="020B0600070205080204" pitchFamily="34" charset="-128"/>
              </a:defRPr>
            </a:lvl2pPr>
            <a:lvl3pPr marL="1143000" indent="-228600">
              <a:defRPr sz="2400">
                <a:solidFill>
                  <a:schemeClr val="tx1"/>
                </a:solidFill>
                <a:latin typeface="News Gothic" pitchFamily="34" charset="0"/>
                <a:ea typeface="ＭＳ Ｐゴシック" panose="020B0600070205080204" pitchFamily="34" charset="-128"/>
              </a:defRPr>
            </a:lvl3pPr>
            <a:lvl4pPr marL="1600200" indent="-228600">
              <a:defRPr sz="2400">
                <a:solidFill>
                  <a:schemeClr val="tx1"/>
                </a:solidFill>
                <a:latin typeface="News Gothic" pitchFamily="34" charset="0"/>
                <a:ea typeface="ＭＳ Ｐゴシック" panose="020B0600070205080204" pitchFamily="34" charset="-128"/>
              </a:defRPr>
            </a:lvl4pPr>
            <a:lvl5pPr marL="2057400" indent="-228600">
              <a:defRPr sz="2400">
                <a:solidFill>
                  <a:schemeClr val="tx1"/>
                </a:solidFill>
                <a:latin typeface="News Gothic"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pPr>
              <a:lnSpc>
                <a:spcPts val="1800"/>
              </a:lnSpc>
            </a:pPr>
            <a:r>
              <a:rPr lang="nl-NL" altLang="en-US" sz="2800">
                <a:latin typeface="Verdana" panose="020B0604030504040204" pitchFamily="34" charset="0"/>
              </a:rPr>
              <a:t>Organic food is also sustainable food – </a:t>
            </a:r>
            <a:r>
              <a:rPr lang="nl-NL" altLang="en-US" sz="1800">
                <a:latin typeface="Verdana" panose="020B0604030504040204" pitchFamily="34" charset="0"/>
              </a:rPr>
              <a:t>agree or disagree?</a:t>
            </a:r>
          </a:p>
        </p:txBody>
      </p:sp>
      <p:grpSp>
        <p:nvGrpSpPr>
          <p:cNvPr id="9" name="Groep 8">
            <a:extLst>
              <a:ext uri="{FF2B5EF4-FFF2-40B4-BE49-F238E27FC236}">
                <a16:creationId xmlns:a16="http://schemas.microsoft.com/office/drawing/2014/main" id="{E0858061-4910-F05B-5273-F679A96D8726}"/>
              </a:ext>
            </a:extLst>
          </p:cNvPr>
          <p:cNvGrpSpPr>
            <a:grpSpLocks/>
          </p:cNvGrpSpPr>
          <p:nvPr/>
        </p:nvGrpSpPr>
        <p:grpSpPr bwMode="auto">
          <a:xfrm>
            <a:off x="55223" y="1356518"/>
            <a:ext cx="5434013" cy="4210051"/>
            <a:chOff x="35496" y="-99392"/>
            <a:chExt cx="5434131" cy="4210022"/>
          </a:xfrm>
        </p:grpSpPr>
        <p:pic>
          <p:nvPicPr>
            <p:cNvPr id="54279" name="Afbeelding 1">
              <a:extLst>
                <a:ext uri="{FF2B5EF4-FFF2-40B4-BE49-F238E27FC236}">
                  <a16:creationId xmlns:a16="http://schemas.microsoft.com/office/drawing/2014/main" id="{96A68667-0D9C-BAE3-033C-8957CFC28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99392"/>
              <a:ext cx="5434131" cy="421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Rechthoek 7">
              <a:extLst>
                <a:ext uri="{FF2B5EF4-FFF2-40B4-BE49-F238E27FC236}">
                  <a16:creationId xmlns:a16="http://schemas.microsoft.com/office/drawing/2014/main" id="{A8C1231A-912D-881E-2ACB-B59A8A9D21D2}"/>
                </a:ext>
              </a:extLst>
            </p:cNvPr>
            <p:cNvSpPr>
              <a:spLocks noChangeArrowheads="1"/>
            </p:cNvSpPr>
            <p:nvPr/>
          </p:nvSpPr>
          <p:spPr bwMode="auto">
            <a:xfrm>
              <a:off x="216024" y="2651083"/>
              <a:ext cx="457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pitchFamily="34" charset="0"/>
                  <a:ea typeface="ＭＳ Ｐゴシック" panose="020B0600070205080204" pitchFamily="34" charset="-128"/>
                </a:defRPr>
              </a:lvl1pPr>
              <a:lvl2pPr marL="742950" indent="-285750">
                <a:defRPr sz="2400">
                  <a:solidFill>
                    <a:schemeClr val="tx1"/>
                  </a:solidFill>
                  <a:latin typeface="News Gothic" pitchFamily="34" charset="0"/>
                  <a:ea typeface="ＭＳ Ｐゴシック" panose="020B0600070205080204" pitchFamily="34" charset="-128"/>
                </a:defRPr>
              </a:lvl2pPr>
              <a:lvl3pPr marL="1143000" indent="-228600">
                <a:defRPr sz="2400">
                  <a:solidFill>
                    <a:schemeClr val="tx1"/>
                  </a:solidFill>
                  <a:latin typeface="News Gothic" pitchFamily="34" charset="0"/>
                  <a:ea typeface="ＭＳ Ｐゴシック" panose="020B0600070205080204" pitchFamily="34" charset="-128"/>
                </a:defRPr>
              </a:lvl3pPr>
              <a:lvl4pPr marL="1600200" indent="-228600">
                <a:defRPr sz="2400">
                  <a:solidFill>
                    <a:schemeClr val="tx1"/>
                  </a:solidFill>
                  <a:latin typeface="News Gothic" pitchFamily="34" charset="0"/>
                  <a:ea typeface="ＭＳ Ｐゴシック" panose="020B0600070205080204" pitchFamily="34" charset="-128"/>
                </a:defRPr>
              </a:lvl4pPr>
              <a:lvl5pPr marL="2057400" indent="-228600">
                <a:defRPr sz="2400">
                  <a:solidFill>
                    <a:schemeClr val="tx1"/>
                  </a:solidFill>
                  <a:latin typeface="News Gothic"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r>
                <a:rPr lang="nl-NL" altLang="en-US" sz="1200"/>
                <a:t>https://www.naturespath.com/en-us/</a:t>
              </a:r>
            </a:p>
          </p:txBody>
        </p:sp>
      </p:grpSp>
      <p:grpSp>
        <p:nvGrpSpPr>
          <p:cNvPr id="7" name="Groep 6">
            <a:extLst>
              <a:ext uri="{FF2B5EF4-FFF2-40B4-BE49-F238E27FC236}">
                <a16:creationId xmlns:a16="http://schemas.microsoft.com/office/drawing/2014/main" id="{448BE8D5-EEBF-2EFE-F7AC-E8A6829D07FE}"/>
              </a:ext>
            </a:extLst>
          </p:cNvPr>
          <p:cNvGrpSpPr>
            <a:grpSpLocks/>
          </p:cNvGrpSpPr>
          <p:nvPr/>
        </p:nvGrpSpPr>
        <p:grpSpPr bwMode="auto">
          <a:xfrm>
            <a:off x="1692275" y="2987013"/>
            <a:ext cx="7256463" cy="2794000"/>
            <a:chOff x="1691680" y="3434644"/>
            <a:chExt cx="7257580" cy="2794763"/>
          </a:xfrm>
        </p:grpSpPr>
        <p:pic>
          <p:nvPicPr>
            <p:cNvPr id="54281" name="Afbeelding 2">
              <a:extLst>
                <a:ext uri="{FF2B5EF4-FFF2-40B4-BE49-F238E27FC236}">
                  <a16:creationId xmlns:a16="http://schemas.microsoft.com/office/drawing/2014/main" id="{9C1CD5F0-42D2-61CC-2490-B3A9C6059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3434644"/>
              <a:ext cx="5097340" cy="279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Rechthoek 5">
              <a:extLst>
                <a:ext uri="{FF2B5EF4-FFF2-40B4-BE49-F238E27FC236}">
                  <a16:creationId xmlns:a16="http://schemas.microsoft.com/office/drawing/2014/main" id="{A32D0781-F465-45FD-0B8E-33B4FD313A0A}"/>
                </a:ext>
              </a:extLst>
            </p:cNvPr>
            <p:cNvSpPr>
              <a:spLocks noChangeArrowheads="1"/>
            </p:cNvSpPr>
            <p:nvPr/>
          </p:nvSpPr>
          <p:spPr bwMode="auto">
            <a:xfrm>
              <a:off x="1691680" y="5540094"/>
              <a:ext cx="2556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pitchFamily="34" charset="0"/>
                  <a:ea typeface="ＭＳ Ｐゴシック" panose="020B0600070205080204" pitchFamily="34" charset="-128"/>
                </a:defRPr>
              </a:lvl1pPr>
              <a:lvl2pPr marL="742950" indent="-285750">
                <a:defRPr sz="2400">
                  <a:solidFill>
                    <a:schemeClr val="tx1"/>
                  </a:solidFill>
                  <a:latin typeface="News Gothic" pitchFamily="34" charset="0"/>
                  <a:ea typeface="ＭＳ Ｐゴシック" panose="020B0600070205080204" pitchFamily="34" charset="-128"/>
                </a:defRPr>
              </a:lvl2pPr>
              <a:lvl3pPr marL="1143000" indent="-228600">
                <a:defRPr sz="2400">
                  <a:solidFill>
                    <a:schemeClr val="tx1"/>
                  </a:solidFill>
                  <a:latin typeface="News Gothic" pitchFamily="34" charset="0"/>
                  <a:ea typeface="ＭＳ Ｐゴシック" panose="020B0600070205080204" pitchFamily="34" charset="-128"/>
                </a:defRPr>
              </a:lvl3pPr>
              <a:lvl4pPr marL="1600200" indent="-228600">
                <a:defRPr sz="2400">
                  <a:solidFill>
                    <a:schemeClr val="tx1"/>
                  </a:solidFill>
                  <a:latin typeface="News Gothic" pitchFamily="34" charset="0"/>
                  <a:ea typeface="ＭＳ Ｐゴシック" panose="020B0600070205080204" pitchFamily="34" charset="-128"/>
                </a:defRPr>
              </a:lvl4pPr>
              <a:lvl5pPr marL="2057400" indent="-228600">
                <a:defRPr sz="2400">
                  <a:solidFill>
                    <a:schemeClr val="tx1"/>
                  </a:solidFill>
                  <a:latin typeface="News Gothic"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r>
                <a:rPr lang="nl-NL" altLang="en-US" sz="1200"/>
                <a:t>https://www.sustainability-times.com/</a:t>
              </a:r>
            </a:p>
          </p:txBody>
        </p:sp>
      </p:grpSp>
      <p:pic>
        <p:nvPicPr>
          <p:cNvPr id="2" name="Picture 1">
            <a:extLst>
              <a:ext uri="{FF2B5EF4-FFF2-40B4-BE49-F238E27FC236}">
                <a16:creationId xmlns:a16="http://schemas.microsoft.com/office/drawing/2014/main" id="{AA773727-59BE-AFE6-F475-F2FDCA613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2" y="522932"/>
            <a:ext cx="9166225"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Tijdelijke aanduiding voor inhoud 4">
            <a:extLst>
              <a:ext uri="{FF2B5EF4-FFF2-40B4-BE49-F238E27FC236}">
                <a16:creationId xmlns:a16="http://schemas.microsoft.com/office/drawing/2014/main" id="{384F6499-BFF9-FDA3-B8DA-8254A3F2F9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54588" y="0"/>
            <a:ext cx="4189412" cy="6189663"/>
          </a:xfrm>
        </p:spPr>
      </p:pic>
      <p:pic>
        <p:nvPicPr>
          <p:cNvPr id="94211" name="Afbeelding 6">
            <a:extLst>
              <a:ext uri="{FF2B5EF4-FFF2-40B4-BE49-F238E27FC236}">
                <a16:creationId xmlns:a16="http://schemas.microsoft.com/office/drawing/2014/main" id="{DF5E4381-A841-63CF-BB60-44E2C24E1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4954588"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itel 2">
            <a:extLst>
              <a:ext uri="{FF2B5EF4-FFF2-40B4-BE49-F238E27FC236}">
                <a16:creationId xmlns:a16="http://schemas.microsoft.com/office/drawing/2014/main" id="{E7CF1960-476B-53B4-9B55-349AF4688F97}"/>
              </a:ext>
            </a:extLst>
          </p:cNvPr>
          <p:cNvSpPr>
            <a:spLocks noGrp="1" noChangeArrowheads="1"/>
          </p:cNvSpPr>
          <p:nvPr>
            <p:ph type="title"/>
          </p:nvPr>
        </p:nvSpPr>
        <p:spPr>
          <a:xfrm>
            <a:off x="4643438" y="2701925"/>
            <a:ext cx="4114800" cy="760413"/>
          </a:xfrm>
        </p:spPr>
        <p:txBody>
          <a:bodyPr/>
          <a:lstStyle/>
          <a:p>
            <a:pPr algn="r" eaLnBrk="1" hangingPunct="1"/>
            <a:r>
              <a:rPr lang="nl-NL" altLang="nl-NL" sz="2000">
                <a:solidFill>
                  <a:schemeClr val="bg1"/>
                </a:solidFill>
              </a:rPr>
              <a:t>Local Sustainability Investigations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chooltuin: een onuitputtelijke bron voor alle vakken ...">
            <a:extLst>
              <a:ext uri="{FF2B5EF4-FFF2-40B4-BE49-F238E27FC236}">
                <a16:creationId xmlns:a16="http://schemas.microsoft.com/office/drawing/2014/main" id="{DB95B276-171B-58BA-A297-FB577D66B0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81513" y="1579563"/>
            <a:ext cx="8963026" cy="3159125"/>
          </a:xfrm>
          <a:solidFill>
            <a:srgbClr val="FFFFFF"/>
          </a:solidFill>
        </p:spPr>
      </p:pic>
      <p:pic>
        <p:nvPicPr>
          <p:cNvPr id="95235" name="Picture 4" descr="leertuin Archives - De Groene Lach">
            <a:extLst>
              <a:ext uri="{FF2B5EF4-FFF2-40B4-BE49-F238E27FC236}">
                <a16:creationId xmlns:a16="http://schemas.microsoft.com/office/drawing/2014/main" id="{DFFD8181-F186-1E01-F464-3DF70FD66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0"/>
            <a:ext cx="7921625"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Content Placeholder 7">
            <a:extLst>
              <a:ext uri="{FF2B5EF4-FFF2-40B4-BE49-F238E27FC236}">
                <a16:creationId xmlns:a16="http://schemas.microsoft.com/office/drawing/2014/main" id="{9443DAF0-C853-AD73-52A6-DECD52519FD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938" y="2689225"/>
            <a:ext cx="4564062" cy="3582988"/>
          </a:xfrm>
        </p:spPr>
      </p:pic>
      <p:sp>
        <p:nvSpPr>
          <p:cNvPr id="5" name="Slide Number Placeholder 4">
            <a:extLst>
              <a:ext uri="{FF2B5EF4-FFF2-40B4-BE49-F238E27FC236}">
                <a16:creationId xmlns:a16="http://schemas.microsoft.com/office/drawing/2014/main" id="{34ECA80A-D5C3-49B8-0756-9B133F9B168D}"/>
              </a:ext>
            </a:extLst>
          </p:cNvPr>
          <p:cNvSpPr>
            <a:spLocks noGrp="1"/>
          </p:cNvSpPr>
          <p:nvPr>
            <p:ph type="sldNum" sz="quarter" idx="12"/>
          </p:nvPr>
        </p:nvSpPr>
        <p:spPr/>
        <p:txBody>
          <a:bodyPr/>
          <a:lstStyle/>
          <a:p>
            <a:pPr defTabSz="457200" eaLnBrk="1" fontAlgn="auto" hangingPunct="1">
              <a:spcBef>
                <a:spcPts val="0"/>
              </a:spcBef>
              <a:spcAft>
                <a:spcPts val="0"/>
              </a:spcAft>
              <a:defRPr/>
            </a:pPr>
            <a:fld id="{84AEB18A-3ACB-FB4D-9A7F-D9880B4ED0BF}"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42</a:t>
            </a:fld>
            <a:endParaRPr lang="en-GB" dirty="0">
              <a:solidFill>
                <a:prstClr val="black">
                  <a:tint val="75000"/>
                </a:prstClr>
              </a:solidFill>
              <a:latin typeface="Calibri" panose="020F0502020204030204"/>
              <a:ea typeface="+mn-ea"/>
            </a:endParaRPr>
          </a:p>
        </p:txBody>
      </p:sp>
      <p:sp>
        <p:nvSpPr>
          <p:cNvPr id="7" name="Footer Placeholder 3">
            <a:extLst>
              <a:ext uri="{FF2B5EF4-FFF2-40B4-BE49-F238E27FC236}">
                <a16:creationId xmlns:a16="http://schemas.microsoft.com/office/drawing/2014/main" id="{92A7E320-AEFD-3732-1BC9-C82FE2215D56}"/>
              </a:ext>
            </a:extLst>
          </p:cNvPr>
          <p:cNvSpPr>
            <a:spLocks noGrp="1"/>
          </p:cNvSpPr>
          <p:nvPr>
            <p:ph type="ftr" sz="quarter" idx="11"/>
          </p:nvPr>
        </p:nvSpPr>
        <p:spPr>
          <a:xfrm>
            <a:off x="3203848" y="6323012"/>
            <a:ext cx="3060700" cy="431800"/>
          </a:xfrm>
          <a:blipFill dpi="0" rotWithShape="1">
            <a:blip r:embed="rId4"/>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
        <p:nvSpPr>
          <p:cNvPr id="10" name="TextBox 9">
            <a:extLst>
              <a:ext uri="{FF2B5EF4-FFF2-40B4-BE49-F238E27FC236}">
                <a16:creationId xmlns:a16="http://schemas.microsoft.com/office/drawing/2014/main" id="{39CBB485-61B7-2178-84F8-9342E58BF47B}"/>
              </a:ext>
            </a:extLst>
          </p:cNvPr>
          <p:cNvSpPr txBox="1"/>
          <p:nvPr/>
        </p:nvSpPr>
        <p:spPr>
          <a:xfrm>
            <a:off x="5154613" y="1325563"/>
            <a:ext cx="3440112" cy="4184650"/>
          </a:xfrm>
          <a:prstGeom prst="rect">
            <a:avLst/>
          </a:prstGeom>
          <a:noFill/>
        </p:spPr>
        <p:txBody>
          <a:bodyPr>
            <a:spAutoFit/>
          </a:bodyPr>
          <a:lstStyle/>
          <a:p>
            <a:pPr defTabSz="457200" eaLnBrk="1" fontAlgn="auto" hangingPunct="1">
              <a:spcBef>
                <a:spcPts val="0"/>
              </a:spcBef>
              <a:spcAft>
                <a:spcPts val="0"/>
              </a:spcAft>
              <a:defRPr/>
            </a:pPr>
            <a:endParaRPr lang="en-GB"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Professional development of teachers remains critical as they will need to:</a:t>
            </a: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be able to work with a more open curriculum</a:t>
            </a: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broker community-school relationships,</a:t>
            </a:r>
          </a:p>
          <a:p>
            <a:pPr marL="742950" lvl="1"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work with a range of disciplinary vantage points alongside their own</a:t>
            </a:r>
          </a:p>
          <a:p>
            <a:pPr defTabSz="457200" eaLnBrk="1" fontAlgn="auto" hangingPunct="1">
              <a:spcBef>
                <a:spcPts val="0"/>
              </a:spcBef>
              <a:spcAft>
                <a:spcPts val="0"/>
              </a:spcAft>
              <a:defRPr/>
            </a:pPr>
            <a:endParaRPr lang="en-GB" sz="1400" dirty="0">
              <a:solidFill>
                <a:srgbClr val="4472C4">
                  <a:lumMod val="50000"/>
                </a:srgbClr>
              </a:solidFill>
              <a:latin typeface="Open Sans" panose="020B0606030504020204" pitchFamily="34" charset="0"/>
              <a:ea typeface="+mn-ea"/>
            </a:endParaRPr>
          </a:p>
          <a:p>
            <a:pPr defTabSz="457200" eaLnBrk="1" fontAlgn="auto" hangingPunct="1">
              <a:spcBef>
                <a:spcPts val="0"/>
              </a:spcBef>
              <a:spcAft>
                <a:spcPts val="0"/>
              </a:spcAft>
              <a:defRPr/>
            </a:pPr>
            <a:endParaRPr lang="en-GB" sz="1400"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Teachers and examiners also will need to become comfortable with alternative forms of assessment that pay attention to socio-emotional and embodied forms of learning </a:t>
            </a:r>
            <a:endParaRPr lang="en-GB" sz="1400" dirty="0">
              <a:solidFill>
                <a:srgbClr val="4472C4">
                  <a:lumMod val="50000"/>
                </a:srgbClr>
              </a:solidFill>
              <a:latin typeface="Calibri" panose="020F0502020204030204"/>
              <a:ea typeface="+mn-ea"/>
            </a:endParaRPr>
          </a:p>
        </p:txBody>
      </p:sp>
      <p:sp>
        <p:nvSpPr>
          <p:cNvPr id="6" name="TextBox 5">
            <a:extLst>
              <a:ext uri="{FF2B5EF4-FFF2-40B4-BE49-F238E27FC236}">
                <a16:creationId xmlns:a16="http://schemas.microsoft.com/office/drawing/2014/main" id="{BD8380A8-CE05-3117-89A2-177F75508C21}"/>
              </a:ext>
            </a:extLst>
          </p:cNvPr>
          <p:cNvSpPr txBox="1"/>
          <p:nvPr/>
        </p:nvSpPr>
        <p:spPr>
          <a:xfrm>
            <a:off x="368300" y="136525"/>
            <a:ext cx="4203700" cy="2154238"/>
          </a:xfrm>
          <a:prstGeom prst="rect">
            <a:avLst/>
          </a:prstGeom>
          <a:noFill/>
        </p:spPr>
        <p:txBody>
          <a:bodyPr>
            <a:spAutoFit/>
          </a:bodyPr>
          <a:lstStyle/>
          <a:p>
            <a:pPr defTabSz="457200" eaLnBrk="1" fontAlgn="auto" hangingPunct="1">
              <a:spcBef>
                <a:spcPts val="0"/>
              </a:spcBef>
              <a:spcAft>
                <a:spcPts val="0"/>
              </a:spcAft>
              <a:defRPr/>
            </a:pPr>
            <a:r>
              <a:rPr lang="en-GB" sz="1800" b="1" dirty="0">
                <a:solidFill>
                  <a:srgbClr val="E83C71"/>
                </a:solidFill>
                <a:latin typeface="Open Sans" panose="020B0606030504020204" pitchFamily="34" charset="0"/>
                <a:ea typeface="+mn-ea"/>
              </a:rPr>
              <a:t>Capacity Building • </a:t>
            </a:r>
          </a:p>
          <a:p>
            <a:pPr defTabSz="457200" eaLnBrk="1" fontAlgn="auto" hangingPunct="1">
              <a:spcBef>
                <a:spcPts val="0"/>
              </a:spcBef>
              <a:spcAft>
                <a:spcPts val="0"/>
              </a:spcAft>
              <a:defRPr/>
            </a:pPr>
            <a:endParaRPr lang="en-GB" sz="1800" b="1" dirty="0">
              <a:solidFill>
                <a:srgbClr val="4472C4">
                  <a:lumMod val="50000"/>
                </a:srgbClr>
              </a:solidFill>
              <a:latin typeface="Open Sans" panose="020B0606030504020204" pitchFamily="34" charset="0"/>
              <a:ea typeface="+mn-ea"/>
            </a:endParaRPr>
          </a:p>
          <a:p>
            <a:pPr marL="285750" indent="-285750" defTabSz="457200" eaLnBrk="1" fontAlgn="auto" hangingPunct="1">
              <a:spcBef>
                <a:spcPts val="0"/>
              </a:spcBef>
              <a:spcAft>
                <a:spcPts val="0"/>
              </a:spcAft>
              <a:buFont typeface="Arial" panose="020B0604020202020204" pitchFamily="34" charset="0"/>
              <a:buChar char="•"/>
              <a:defRPr/>
            </a:pPr>
            <a:r>
              <a:rPr lang="en-GB" sz="1400" dirty="0">
                <a:solidFill>
                  <a:srgbClr val="4472C4">
                    <a:lumMod val="50000"/>
                  </a:srgbClr>
                </a:solidFill>
                <a:latin typeface="Open Sans" panose="020B0606030504020204" pitchFamily="34" charset="0"/>
                <a:ea typeface="+mn-ea"/>
              </a:rPr>
              <a:t>All those working in schools, not only teachers, but also those cleaning the building, running the school canteen etc, will need to have the competences needed to support such learning and contribute to the ethos a school aspires to realise</a:t>
            </a:r>
          </a:p>
          <a:p>
            <a:pPr defTabSz="457200" eaLnBrk="1" fontAlgn="auto" hangingPunct="1">
              <a:spcBef>
                <a:spcPts val="0"/>
              </a:spcBef>
              <a:spcAft>
                <a:spcPts val="0"/>
              </a:spcAft>
              <a:defRPr/>
            </a:pPr>
            <a:endParaRPr lang="en-GB" sz="1400" dirty="0">
              <a:solidFill>
                <a:srgbClr val="4472C4">
                  <a:lumMod val="50000"/>
                </a:srgbClr>
              </a:solidFill>
              <a:latin typeface="Open Sans" panose="020B0606030504020204" pitchFamily="34" charset="0"/>
              <a:ea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68A2D050-8A45-8D65-DCDA-1841856E3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7938"/>
            <a:ext cx="6443662"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2">
            <a:extLst>
              <a:ext uri="{FF2B5EF4-FFF2-40B4-BE49-F238E27FC236}">
                <a16:creationId xmlns:a16="http://schemas.microsoft.com/office/drawing/2014/main" id="{9D970BFF-5860-6B42-99B2-B94EF64CD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3097213" cy="587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752CA9B-7607-FCA7-50E5-7B15B3F3F77F}"/>
              </a:ext>
            </a:extLst>
          </p:cNvPr>
          <p:cNvSpPr txBox="1"/>
          <p:nvPr/>
        </p:nvSpPr>
        <p:spPr>
          <a:xfrm>
            <a:off x="1908175" y="5229225"/>
            <a:ext cx="2668588" cy="323850"/>
          </a:xfrm>
          <a:prstGeom prst="rect">
            <a:avLst/>
          </a:prstGeom>
          <a:solidFill>
            <a:schemeClr val="accent3"/>
          </a:solidFill>
        </p:spPr>
        <p:txBody>
          <a:bodyPr wrap="none">
            <a:spAutoFit/>
          </a:bodyPr>
          <a:lstStyle/>
          <a:p>
            <a:pPr>
              <a:lnSpc>
                <a:spcPts val="1800"/>
              </a:lnSpc>
              <a:defRPr/>
            </a:pPr>
            <a:r>
              <a:rPr lang="en-NL" sz="2000" dirty="0">
                <a:solidFill>
                  <a:srgbClr val="002060"/>
                </a:solidFill>
                <a:latin typeface="Verdana" pitchFamily="34" charset="0"/>
              </a:rPr>
              <a:t>Teacher Workshops</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25CD6-9E41-0F5B-9CED-05218B5EA0BA}"/>
              </a:ext>
            </a:extLst>
          </p:cNvPr>
          <p:cNvPicPr>
            <a:picLocks noChangeAspect="1"/>
          </p:cNvPicPr>
          <p:nvPr/>
        </p:nvPicPr>
        <p:blipFill>
          <a:blip r:embed="rId2"/>
          <a:stretch>
            <a:fillRect/>
          </a:stretch>
        </p:blipFill>
        <p:spPr>
          <a:xfrm>
            <a:off x="35496" y="116632"/>
            <a:ext cx="4543425" cy="5400675"/>
          </a:xfrm>
          <a:prstGeom prst="rect">
            <a:avLst/>
          </a:prstGeom>
        </p:spPr>
      </p:pic>
      <p:grpSp>
        <p:nvGrpSpPr>
          <p:cNvPr id="8" name="Group 7">
            <a:extLst>
              <a:ext uri="{FF2B5EF4-FFF2-40B4-BE49-F238E27FC236}">
                <a16:creationId xmlns:a16="http://schemas.microsoft.com/office/drawing/2014/main" id="{34E239B5-1A3B-4F84-F9F4-F53E8D33A28C}"/>
              </a:ext>
            </a:extLst>
          </p:cNvPr>
          <p:cNvGrpSpPr/>
          <p:nvPr/>
        </p:nvGrpSpPr>
        <p:grpSpPr>
          <a:xfrm>
            <a:off x="4572000" y="1124744"/>
            <a:ext cx="4572000" cy="3163081"/>
            <a:chOff x="4572000" y="1196752"/>
            <a:chExt cx="4572000" cy="3163081"/>
          </a:xfrm>
        </p:grpSpPr>
        <p:pic>
          <p:nvPicPr>
            <p:cNvPr id="5" name="Picture 4">
              <a:extLst>
                <a:ext uri="{FF2B5EF4-FFF2-40B4-BE49-F238E27FC236}">
                  <a16:creationId xmlns:a16="http://schemas.microsoft.com/office/drawing/2014/main" id="{C7783E3D-A60C-E7F1-ED9A-7202F2DB0E4F}"/>
                </a:ext>
              </a:extLst>
            </p:cNvPr>
            <p:cNvPicPr>
              <a:picLocks noChangeAspect="1"/>
            </p:cNvPicPr>
            <p:nvPr/>
          </p:nvPicPr>
          <p:blipFill>
            <a:blip r:embed="rId3"/>
            <a:stretch>
              <a:fillRect/>
            </a:stretch>
          </p:blipFill>
          <p:spPr>
            <a:xfrm>
              <a:off x="4572000" y="1196752"/>
              <a:ext cx="4543425" cy="1539822"/>
            </a:xfrm>
            <a:prstGeom prst="rect">
              <a:avLst/>
            </a:prstGeom>
          </p:spPr>
        </p:pic>
        <p:pic>
          <p:nvPicPr>
            <p:cNvPr id="7" name="Picture 6">
              <a:extLst>
                <a:ext uri="{FF2B5EF4-FFF2-40B4-BE49-F238E27FC236}">
                  <a16:creationId xmlns:a16="http://schemas.microsoft.com/office/drawing/2014/main" id="{AA35AAB8-7EDF-1094-A0A1-95C9CAA46E68}"/>
                </a:ext>
              </a:extLst>
            </p:cNvPr>
            <p:cNvPicPr>
              <a:picLocks noChangeAspect="1"/>
            </p:cNvPicPr>
            <p:nvPr/>
          </p:nvPicPr>
          <p:blipFill>
            <a:blip r:embed="rId4"/>
            <a:stretch>
              <a:fillRect/>
            </a:stretch>
          </p:blipFill>
          <p:spPr>
            <a:xfrm>
              <a:off x="4600575" y="2924944"/>
              <a:ext cx="4543425" cy="1434889"/>
            </a:xfrm>
            <a:prstGeom prst="rect">
              <a:avLst/>
            </a:prstGeom>
          </p:spPr>
        </p:pic>
      </p:grpSp>
      <p:sp>
        <p:nvSpPr>
          <p:cNvPr id="9" name="TextBox 8">
            <a:extLst>
              <a:ext uri="{FF2B5EF4-FFF2-40B4-BE49-F238E27FC236}">
                <a16:creationId xmlns:a16="http://schemas.microsoft.com/office/drawing/2014/main" id="{1B4B7F68-AB14-2938-2115-8D33F9061366}"/>
              </a:ext>
            </a:extLst>
          </p:cNvPr>
          <p:cNvSpPr txBox="1"/>
          <p:nvPr/>
        </p:nvSpPr>
        <p:spPr>
          <a:xfrm>
            <a:off x="6156176" y="4449464"/>
            <a:ext cx="3090911" cy="292068"/>
          </a:xfrm>
          <a:prstGeom prst="rect">
            <a:avLst/>
          </a:prstGeom>
          <a:noFill/>
        </p:spPr>
        <p:txBody>
          <a:bodyPr wrap="none" rtlCol="0">
            <a:spAutoFit/>
          </a:bodyPr>
          <a:lstStyle/>
          <a:p>
            <a:pPr>
              <a:lnSpc>
                <a:spcPts val="1800"/>
              </a:lnSpc>
            </a:pPr>
            <a:r>
              <a:rPr lang="nl-NL" sz="1000">
                <a:latin typeface="Verdana" pitchFamily="34" charset="0"/>
              </a:rPr>
              <a:t>Source: https://www.childrenandnature.org/</a:t>
            </a:r>
            <a:endParaRPr lang="nl-NL" sz="1000" dirty="0" err="1">
              <a:latin typeface="Verdana" pitchFamily="34" charset="0"/>
            </a:endParaRPr>
          </a:p>
        </p:txBody>
      </p:sp>
    </p:spTree>
    <p:extLst>
      <p:ext uri="{BB962C8B-B14F-4D97-AF65-F5344CB8AC3E}">
        <p14:creationId xmlns:p14="http://schemas.microsoft.com/office/powerpoint/2010/main" val="2120594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954021-0633-1E97-3030-294A6C44D65C}"/>
              </a:ext>
            </a:extLst>
          </p:cNvPr>
          <p:cNvSpPr>
            <a:spLocks noGrp="1"/>
          </p:cNvSpPr>
          <p:nvPr>
            <p:ph type="ftr" sz="quarter" idx="11"/>
          </p:nvPr>
        </p:nvSpPr>
        <p:spPr>
          <a:xfrm>
            <a:off x="3041650" y="6331743"/>
            <a:ext cx="3060700" cy="431800"/>
          </a:xfrm>
          <a:blipFill dpi="0" rotWithShape="1">
            <a:blip r:embed="rId3"/>
            <a:srcRect/>
            <a:stretch>
              <a:fillRect t="-1"/>
            </a:stretch>
          </a:blipFill>
        </p:spPr>
        <p:txBody>
          <a:bodyPr/>
          <a:lstStyle/>
          <a:p>
            <a:pPr defTabSz="457200" eaLnBrk="1" fontAlgn="auto" hangingPunct="1">
              <a:spcBef>
                <a:spcPts val="0"/>
              </a:spcBef>
              <a:spcAft>
                <a:spcPts val="0"/>
              </a:spcAft>
              <a:defRPr/>
            </a:pPr>
            <a:endParaRPr lang="en-GB" dirty="0">
              <a:solidFill>
                <a:prstClr val="black">
                  <a:tint val="75000"/>
                </a:prstClr>
              </a:solidFill>
              <a:latin typeface="Calibri" panose="020F0502020204030204"/>
              <a:ea typeface="+mn-ea"/>
            </a:endParaRPr>
          </a:p>
        </p:txBody>
      </p:sp>
      <p:sp>
        <p:nvSpPr>
          <p:cNvPr id="5" name="Slide Number Placeholder 4">
            <a:extLst>
              <a:ext uri="{FF2B5EF4-FFF2-40B4-BE49-F238E27FC236}">
                <a16:creationId xmlns:a16="http://schemas.microsoft.com/office/drawing/2014/main" id="{BBF3085F-4B4F-D2F1-C5C6-053B16B30646}"/>
              </a:ext>
            </a:extLst>
          </p:cNvPr>
          <p:cNvSpPr>
            <a:spLocks noGrp="1"/>
          </p:cNvSpPr>
          <p:nvPr>
            <p:ph type="sldNum" sz="quarter" idx="12"/>
          </p:nvPr>
        </p:nvSpPr>
        <p:spPr>
          <a:xfrm>
            <a:off x="6457950" y="6218238"/>
            <a:ext cx="2057400" cy="274637"/>
          </a:xfrm>
        </p:spPr>
        <p:txBody>
          <a:bodyPr/>
          <a:lstStyle/>
          <a:p>
            <a:pPr defTabSz="457200" eaLnBrk="1" fontAlgn="auto" hangingPunct="1">
              <a:spcBef>
                <a:spcPts val="0"/>
              </a:spcBef>
              <a:spcAft>
                <a:spcPts val="0"/>
              </a:spcAft>
              <a:defRPr/>
            </a:pPr>
            <a:fld id="{E8BD1EFE-7B4A-BB4F-BD81-69F52F6BD605}" type="slidenum">
              <a:rPr lang="en-GB">
                <a:solidFill>
                  <a:prstClr val="black">
                    <a:tint val="75000"/>
                  </a:prstClr>
                </a:solidFill>
                <a:latin typeface="Calibri" panose="020F0502020204030204"/>
                <a:ea typeface="+mn-ea"/>
              </a:rPr>
              <a:pPr defTabSz="457200" eaLnBrk="1" fontAlgn="auto" hangingPunct="1">
                <a:spcBef>
                  <a:spcPts val="0"/>
                </a:spcBef>
                <a:spcAft>
                  <a:spcPts val="0"/>
                </a:spcAft>
                <a:defRPr/>
              </a:pPr>
              <a:t>45</a:t>
            </a:fld>
            <a:endParaRPr lang="en-GB" dirty="0">
              <a:solidFill>
                <a:prstClr val="black">
                  <a:tint val="75000"/>
                </a:prstClr>
              </a:solidFill>
              <a:latin typeface="Calibri" panose="020F0502020204030204"/>
              <a:ea typeface="+mn-ea"/>
            </a:endParaRPr>
          </a:p>
        </p:txBody>
      </p:sp>
      <p:pic>
        <p:nvPicPr>
          <p:cNvPr id="106500" name="Picture 2">
            <a:extLst>
              <a:ext uri="{FF2B5EF4-FFF2-40B4-BE49-F238E27FC236}">
                <a16:creationId xmlns:a16="http://schemas.microsoft.com/office/drawing/2014/main" id="{84D6FEDE-37F6-9C32-BAAF-DA5179B61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3126"/>
            <a:ext cx="5942856" cy="63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E370B43-17C3-EFD1-BBDC-5E34753482D7}"/>
              </a:ext>
            </a:extLst>
          </p:cNvPr>
          <p:cNvSpPr txBox="1"/>
          <p:nvPr/>
        </p:nvSpPr>
        <p:spPr>
          <a:xfrm>
            <a:off x="7020272" y="5936373"/>
            <a:ext cx="4572000" cy="230832"/>
          </a:xfrm>
          <a:prstGeom prst="rect">
            <a:avLst/>
          </a:prstGeom>
          <a:noFill/>
        </p:spPr>
        <p:txBody>
          <a:bodyPr wrap="square">
            <a:spAutoFit/>
          </a:bodyPr>
          <a:lstStyle/>
          <a:p>
            <a:pPr defTabSz="457200" eaLnBrk="1" fontAlgn="auto" hangingPunct="1">
              <a:spcBef>
                <a:spcPts val="0"/>
              </a:spcBef>
              <a:spcAft>
                <a:spcPts val="0"/>
              </a:spcAft>
              <a:defRPr/>
            </a:pPr>
            <a:r>
              <a:rPr lang="en-US" sz="900" i="1">
                <a:solidFill>
                  <a:srgbClr val="5B9BD5">
                    <a:lumMod val="50000"/>
                  </a:srgbClr>
                </a:solidFill>
                <a:latin typeface="Open Sans" panose="020B0606030504020204" pitchFamily="34" charset="0"/>
                <a:ea typeface="+mn-ea"/>
              </a:rPr>
              <a:t>Source: Wals &amp; Mathie (2022)</a:t>
            </a:r>
            <a:endParaRPr lang="en-GB" sz="900" dirty="0">
              <a:solidFill>
                <a:srgbClr val="5B9BD5">
                  <a:lumMod val="50000"/>
                </a:srgbClr>
              </a:solidFill>
              <a:latin typeface="Calibri" panose="020F0502020204030204"/>
              <a:ea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A326346C-8BE7-6202-3359-A02D92C2FA27}"/>
              </a:ext>
            </a:extLst>
          </p:cNvPr>
          <p:cNvSpPr>
            <a:spLocks noGrp="1"/>
          </p:cNvSpPr>
          <p:nvPr>
            <p:ph type="title"/>
          </p:nvPr>
        </p:nvSpPr>
        <p:spPr>
          <a:xfrm>
            <a:off x="492125" y="230188"/>
            <a:ext cx="8442325" cy="785812"/>
          </a:xfrm>
        </p:spPr>
        <p:txBody>
          <a:bodyPr/>
          <a:lstStyle/>
          <a:p>
            <a:r>
              <a:rPr lang="en-GB" altLang="en-US" sz="2800"/>
              <a:t>Convergences</a:t>
            </a:r>
          </a:p>
        </p:txBody>
      </p:sp>
      <p:sp>
        <p:nvSpPr>
          <p:cNvPr id="109571" name="Text Placeholder 2">
            <a:extLst>
              <a:ext uri="{FF2B5EF4-FFF2-40B4-BE49-F238E27FC236}">
                <a16:creationId xmlns:a16="http://schemas.microsoft.com/office/drawing/2014/main" id="{2EBEDFF1-7C8B-8692-9588-DC0A1A366E45}"/>
              </a:ext>
            </a:extLst>
          </p:cNvPr>
          <p:cNvSpPr>
            <a:spLocks noGrp="1"/>
          </p:cNvSpPr>
          <p:nvPr>
            <p:ph type="body" sz="quarter" idx="10"/>
          </p:nvPr>
        </p:nvSpPr>
        <p:spPr>
          <a:xfrm>
            <a:off x="412750" y="1124744"/>
            <a:ext cx="8521700" cy="4089400"/>
          </a:xfrm>
        </p:spPr>
        <p:txBody>
          <a:bodyPr/>
          <a:lstStyle/>
          <a:p>
            <a:r>
              <a:rPr lang="en-GB" altLang="en-US" sz="1800" dirty="0"/>
              <a:t>Create spaces where learners can experientially investigate existential issues rooted in their life-world and local environment while being mindful of the bigger picture</a:t>
            </a:r>
          </a:p>
          <a:p>
            <a:r>
              <a:rPr lang="en-GB" altLang="en-US" sz="1800" dirty="0"/>
              <a:t>Promote and support a systems approach – e.g. by linking with SDGs – also as a </a:t>
            </a:r>
            <a:r>
              <a:rPr lang="en-GB" altLang="en-US" sz="1800"/>
              <a:t>subject-matter teacher – ‘whole subject approach’</a:t>
            </a:r>
            <a:endParaRPr lang="en-GB" altLang="en-US" sz="1800" dirty="0"/>
          </a:p>
          <a:p>
            <a:r>
              <a:rPr lang="en-GB" altLang="en-US" sz="1800" dirty="0"/>
              <a:t>Rethink teaching in light of the competencies and qualities that matter in light of the global challenges at hand</a:t>
            </a:r>
          </a:p>
          <a:p>
            <a:r>
              <a:rPr lang="en-GB" altLang="en-US" sz="1800" dirty="0"/>
              <a:t>Utilize diversity and multiple perspectives – looking for synergy but also for contestation and conflict – ‘the difficult middle.’</a:t>
            </a:r>
          </a:p>
          <a:p>
            <a:r>
              <a:rPr lang="en-GB" altLang="en-US" sz="1800" dirty="0"/>
              <a:t>Replace a culture of fear and powerlessness with a pedagogy of hope, space for action and an ethic of care</a:t>
            </a:r>
          </a:p>
          <a:p>
            <a:pPr marL="0" indent="0">
              <a:buNone/>
            </a:pPr>
            <a:endParaRPr lang="en-GB" altLang="en-US" dirty="0"/>
          </a:p>
          <a:p>
            <a:endParaRPr lang="en-GB"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Ovaal 96">
            <a:extLst>
              <a:ext uri="{FF2B5EF4-FFF2-40B4-BE49-F238E27FC236}">
                <a16:creationId xmlns:a16="http://schemas.microsoft.com/office/drawing/2014/main" id="{6D93C82B-0FA0-18D7-FCB6-84B824767E2E}"/>
              </a:ext>
            </a:extLst>
          </p:cNvPr>
          <p:cNvGrpSpPr>
            <a:grpSpLocks/>
          </p:cNvGrpSpPr>
          <p:nvPr/>
        </p:nvGrpSpPr>
        <p:grpSpPr bwMode="auto">
          <a:xfrm>
            <a:off x="2106613" y="1393825"/>
            <a:ext cx="4927600" cy="3381375"/>
            <a:chOff x="1392" y="1200"/>
            <a:chExt cx="3000" cy="1912"/>
          </a:xfrm>
        </p:grpSpPr>
        <p:pic>
          <p:nvPicPr>
            <p:cNvPr id="83040" name="Ovaal 96">
              <a:extLst>
                <a:ext uri="{FF2B5EF4-FFF2-40B4-BE49-F238E27FC236}">
                  <a16:creationId xmlns:a16="http://schemas.microsoft.com/office/drawing/2014/main" id="{675D38CE-13E0-351B-CCB4-E842C03AFC6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1200"/>
              <a:ext cx="3000"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1" name="Text Box 4">
              <a:extLst>
                <a:ext uri="{FF2B5EF4-FFF2-40B4-BE49-F238E27FC236}">
                  <a16:creationId xmlns:a16="http://schemas.microsoft.com/office/drawing/2014/main" id="{7255FC5F-9FB6-5D03-9373-B1E56453E05E}"/>
                </a:ext>
              </a:extLst>
            </p:cNvPr>
            <p:cNvSpPr txBox="1">
              <a:spLocks noChangeArrowheads="1"/>
            </p:cNvSpPr>
            <p:nvPr/>
          </p:nvSpPr>
          <p:spPr bwMode="auto">
            <a:xfrm>
              <a:off x="1837" y="1483"/>
              <a:ext cx="2113"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News Gothic" pitchFamily="34" charset="0"/>
                  <a:ea typeface="ＭＳ Ｐゴシック" panose="020B0600070205080204" pitchFamily="34" charset="-128"/>
                </a:defRPr>
              </a:lvl1pPr>
              <a:lvl2pPr marL="742950" indent="-285750">
                <a:defRPr sz="2400">
                  <a:solidFill>
                    <a:schemeClr val="tx1"/>
                  </a:solidFill>
                  <a:latin typeface="News Gothic" pitchFamily="34" charset="0"/>
                  <a:ea typeface="ＭＳ Ｐゴシック" panose="020B0600070205080204" pitchFamily="34" charset="-128"/>
                </a:defRPr>
              </a:lvl2pPr>
              <a:lvl3pPr marL="1143000" indent="-228600">
                <a:defRPr sz="2400">
                  <a:solidFill>
                    <a:schemeClr val="tx1"/>
                  </a:solidFill>
                  <a:latin typeface="News Gothic" pitchFamily="34" charset="0"/>
                  <a:ea typeface="ＭＳ Ｐゴシック" panose="020B0600070205080204" pitchFamily="34" charset="-128"/>
                </a:defRPr>
              </a:lvl3pPr>
              <a:lvl4pPr marL="1600200" indent="-228600">
                <a:defRPr sz="2400">
                  <a:solidFill>
                    <a:schemeClr val="tx1"/>
                  </a:solidFill>
                  <a:latin typeface="News Gothic" pitchFamily="34" charset="0"/>
                  <a:ea typeface="ＭＳ Ｐゴシック" panose="020B0600070205080204" pitchFamily="34" charset="-128"/>
                </a:defRPr>
              </a:lvl4pPr>
              <a:lvl5pPr marL="2057400" indent="-228600">
                <a:defRPr sz="2400">
                  <a:solidFill>
                    <a:schemeClr val="tx1"/>
                  </a:solidFill>
                  <a:latin typeface="News Gothic"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pPr algn="ctr" eaLnBrk="1" hangingPunct="1"/>
              <a:endParaRPr lang="nl-NL" altLang="nl-NL" sz="1800">
                <a:solidFill>
                  <a:srgbClr val="FFFFFF"/>
                </a:solidFill>
                <a:latin typeface="Calibri" panose="020F0502020204030204" pitchFamily="34" charset="0"/>
              </a:endParaRPr>
            </a:p>
          </p:txBody>
        </p:sp>
      </p:grpSp>
      <p:grpSp>
        <p:nvGrpSpPr>
          <p:cNvPr id="98" name="Groeperen 97">
            <a:extLst>
              <a:ext uri="{FF2B5EF4-FFF2-40B4-BE49-F238E27FC236}">
                <a16:creationId xmlns:a16="http://schemas.microsoft.com/office/drawing/2014/main" id="{78E5F603-0054-4C55-8A1E-85F1436F1849}"/>
              </a:ext>
            </a:extLst>
          </p:cNvPr>
          <p:cNvGrpSpPr>
            <a:grpSpLocks/>
          </p:cNvGrpSpPr>
          <p:nvPr/>
        </p:nvGrpSpPr>
        <p:grpSpPr bwMode="auto">
          <a:xfrm>
            <a:off x="3679825" y="185738"/>
            <a:ext cx="1816100" cy="1293812"/>
            <a:chOff x="3696131" y="619381"/>
            <a:chExt cx="1816709" cy="1293584"/>
          </a:xfrm>
        </p:grpSpPr>
        <p:sp>
          <p:nvSpPr>
            <p:cNvPr id="99" name="Ovaal 98">
              <a:extLst>
                <a:ext uri="{FF2B5EF4-FFF2-40B4-BE49-F238E27FC236}">
                  <a16:creationId xmlns:a16="http://schemas.microsoft.com/office/drawing/2014/main" id="{A296F435-8BB1-1297-4ED8-728A5EEF921F}"/>
                </a:ext>
              </a:extLst>
            </p:cNvPr>
            <p:cNvSpPr>
              <a:spLocks noChangeArrowheads="1"/>
            </p:cNvSpPr>
            <p:nvPr/>
          </p:nvSpPr>
          <p:spPr bwMode="auto">
            <a:xfrm>
              <a:off x="3696131" y="720963"/>
              <a:ext cx="1811945" cy="869797"/>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spcBef>
                  <a:spcPts val="0"/>
                </a:spcBef>
                <a:spcAft>
                  <a:spcPts val="0"/>
                </a:spcAft>
                <a:defRPr/>
              </a:pPr>
              <a:r>
                <a:rPr lang="nl-NL" sz="1000" b="1" kern="0" dirty="0">
                  <a:solidFill>
                    <a:srgbClr val="FF0000"/>
                  </a:solidFill>
                  <a:latin typeface="Calibri"/>
                  <a:ea typeface="+mn-ea"/>
                </a:rPr>
                <a:t>community food</a:t>
              </a:r>
            </a:p>
            <a:p>
              <a:pPr algn="ctr" eaLnBrk="1" fontAlgn="auto" hangingPunct="1">
                <a:spcBef>
                  <a:spcPts val="0"/>
                </a:spcBef>
                <a:spcAft>
                  <a:spcPts val="0"/>
                </a:spcAft>
                <a:defRPr/>
              </a:pPr>
              <a:r>
                <a:rPr lang="nl-NL" sz="900" kern="0" dirty="0" err="1">
                  <a:solidFill>
                    <a:srgbClr val="1F497D"/>
                  </a:solidFill>
                  <a:latin typeface="Calibri"/>
                  <a:ea typeface="+mn-ea"/>
                </a:rPr>
                <a:t>culinary</a:t>
              </a:r>
              <a:r>
                <a:rPr lang="nl-NL" sz="900" kern="0" dirty="0">
                  <a:solidFill>
                    <a:srgbClr val="1F497D"/>
                  </a:solidFill>
                  <a:latin typeface="Calibri"/>
                  <a:ea typeface="+mn-ea"/>
                </a:rPr>
                <a:t> center, lotus </a:t>
              </a:r>
              <a:r>
                <a:rPr lang="nl-NL" sz="900" kern="0" dirty="0" err="1">
                  <a:solidFill>
                    <a:srgbClr val="1F497D"/>
                  </a:solidFill>
                  <a:latin typeface="Calibri"/>
                  <a:ea typeface="+mn-ea"/>
                </a:rPr>
                <a:t>foods</a:t>
              </a:r>
              <a:r>
                <a:rPr lang="nl-NL" sz="900" kern="0" dirty="0">
                  <a:solidFill>
                    <a:srgbClr val="1F497D"/>
                  </a:solidFill>
                  <a:latin typeface="Calibri"/>
                  <a:ea typeface="+mn-ea"/>
                </a:rPr>
                <a:t>, hot </a:t>
              </a:r>
              <a:r>
                <a:rPr lang="nl-NL" sz="900" kern="0" dirty="0" err="1">
                  <a:solidFill>
                    <a:srgbClr val="1F497D"/>
                  </a:solidFill>
                  <a:latin typeface="Calibri"/>
                  <a:ea typeface="+mn-ea"/>
                </a:rPr>
                <a:t>bread</a:t>
              </a:r>
              <a:r>
                <a:rPr lang="nl-NL" sz="900" kern="0" dirty="0">
                  <a:solidFill>
                    <a:srgbClr val="1F497D"/>
                  </a:solidFill>
                  <a:latin typeface="Calibri"/>
                  <a:ea typeface="+mn-ea"/>
                </a:rPr>
                <a:t> </a:t>
              </a:r>
              <a:r>
                <a:rPr lang="nl-NL" sz="900" kern="0" dirty="0" err="1">
                  <a:solidFill>
                    <a:srgbClr val="1F497D"/>
                  </a:solidFill>
                  <a:latin typeface="Calibri"/>
                  <a:ea typeface="+mn-ea"/>
                </a:rPr>
                <a:t>kitchen</a:t>
              </a:r>
              <a:endParaRPr lang="nl-NL" sz="900" kern="0" dirty="0">
                <a:solidFill>
                  <a:srgbClr val="1F497D"/>
                </a:solidFill>
                <a:latin typeface="Calibri"/>
                <a:ea typeface="+mn-ea"/>
              </a:endParaRPr>
            </a:p>
          </p:txBody>
        </p:sp>
        <p:sp>
          <p:nvSpPr>
            <p:cNvPr id="100" name="Tekstvak 99">
              <a:extLst>
                <a:ext uri="{FF2B5EF4-FFF2-40B4-BE49-F238E27FC236}">
                  <a16:creationId xmlns:a16="http://schemas.microsoft.com/office/drawing/2014/main" id="{C8CCEA0E-2EFB-0672-1EF8-E24B69A5BABA}"/>
                </a:ext>
              </a:extLst>
            </p:cNvPr>
            <p:cNvSpPr txBox="1"/>
            <p:nvPr/>
          </p:nvSpPr>
          <p:spPr>
            <a:xfrm>
              <a:off x="3712840" y="619381"/>
              <a:ext cx="1800000" cy="900000"/>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nl-NL" sz="1600" kern="0" dirty="0">
                  <a:solidFill>
                    <a:sysClr val="windowText" lastClr="000000"/>
                  </a:solidFill>
                  <a:latin typeface="Verdana"/>
                  <a:cs typeface="Verdana"/>
                </a:rPr>
                <a:t>food</a:t>
              </a:r>
            </a:p>
          </p:txBody>
        </p:sp>
        <p:cxnSp>
          <p:nvCxnSpPr>
            <p:cNvPr id="101" name="Rechte verbindingslijn met pijl 100">
              <a:extLst>
                <a:ext uri="{FF2B5EF4-FFF2-40B4-BE49-F238E27FC236}">
                  <a16:creationId xmlns:a16="http://schemas.microsoft.com/office/drawing/2014/main" id="{C2E30637-1AE1-7100-60C0-C314846A1D6D}"/>
                </a:ext>
              </a:extLst>
            </p:cNvPr>
            <p:cNvCxnSpPr>
              <a:cxnSpLocks noChangeShapeType="1"/>
              <a:stCxn id="99" idx="4"/>
            </p:cNvCxnSpPr>
            <p:nvPr/>
          </p:nvCxnSpPr>
          <p:spPr bwMode="auto">
            <a:xfrm flipH="1">
              <a:off x="4510792" y="1590760"/>
              <a:ext cx="92106" cy="322205"/>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grpSp>
        <p:nvGrpSpPr>
          <p:cNvPr id="108" name="Groeperen 107">
            <a:extLst>
              <a:ext uri="{FF2B5EF4-FFF2-40B4-BE49-F238E27FC236}">
                <a16:creationId xmlns:a16="http://schemas.microsoft.com/office/drawing/2014/main" id="{E9D3103A-7452-1EF9-017F-8A4A8F6124A9}"/>
              </a:ext>
            </a:extLst>
          </p:cNvPr>
          <p:cNvGrpSpPr>
            <a:grpSpLocks/>
          </p:cNvGrpSpPr>
          <p:nvPr/>
        </p:nvGrpSpPr>
        <p:grpSpPr bwMode="auto">
          <a:xfrm>
            <a:off x="1520825" y="466725"/>
            <a:ext cx="2246313" cy="1225550"/>
            <a:chOff x="1494148" y="942804"/>
            <a:chExt cx="2246626" cy="1226182"/>
          </a:xfrm>
        </p:grpSpPr>
        <p:grpSp>
          <p:nvGrpSpPr>
            <p:cNvPr id="83032" name="Groeperen 108">
              <a:extLst>
                <a:ext uri="{FF2B5EF4-FFF2-40B4-BE49-F238E27FC236}">
                  <a16:creationId xmlns:a16="http://schemas.microsoft.com/office/drawing/2014/main" id="{3121C0C5-12D1-8367-E069-E9816391CD6A}"/>
                </a:ext>
              </a:extLst>
            </p:cNvPr>
            <p:cNvGrpSpPr>
              <a:grpSpLocks/>
            </p:cNvGrpSpPr>
            <p:nvPr/>
          </p:nvGrpSpPr>
          <p:grpSpPr bwMode="auto">
            <a:xfrm>
              <a:off x="1494148" y="942804"/>
              <a:ext cx="2246626" cy="1031193"/>
              <a:chOff x="-2536736" y="991828"/>
              <a:chExt cx="2246626" cy="1031193"/>
            </a:xfrm>
          </p:grpSpPr>
          <p:sp>
            <p:nvSpPr>
              <p:cNvPr id="112" name="Ovaal 111">
                <a:extLst>
                  <a:ext uri="{FF2B5EF4-FFF2-40B4-BE49-F238E27FC236}">
                    <a16:creationId xmlns:a16="http://schemas.microsoft.com/office/drawing/2014/main" id="{AC1B70D9-B962-B0AA-ED42-A007C4D924AF}"/>
                  </a:ext>
                </a:extLst>
              </p:cNvPr>
              <p:cNvSpPr>
                <a:spLocks noChangeArrowheads="1"/>
              </p:cNvSpPr>
              <p:nvPr/>
            </p:nvSpPr>
            <p:spPr bwMode="auto">
              <a:xfrm>
                <a:off x="-2314455" y="1134777"/>
                <a:ext cx="1813178" cy="870398"/>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13" name="Ovaal 112">
                <a:extLst>
                  <a:ext uri="{FF2B5EF4-FFF2-40B4-BE49-F238E27FC236}">
                    <a16:creationId xmlns:a16="http://schemas.microsoft.com/office/drawing/2014/main" id="{CAEB3D5C-7C75-B607-EA16-4CE838BD0E34}"/>
                  </a:ext>
                </a:extLst>
              </p:cNvPr>
              <p:cNvSpPr/>
              <p:nvPr/>
            </p:nvSpPr>
            <p:spPr>
              <a:xfrm>
                <a:off x="-2536736" y="991828"/>
                <a:ext cx="2246626" cy="1030819"/>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a:solidFill>
                      <a:srgbClr val="FF0000"/>
                    </a:solidFill>
                    <a:latin typeface="Calibri"/>
                    <a:ea typeface="+mn-ea"/>
                  </a:rPr>
                  <a:t>clean energy</a:t>
                </a:r>
              </a:p>
              <a:p>
                <a:pPr algn="ctr" eaLnBrk="1" fontAlgn="auto" hangingPunct="1">
                  <a:spcBef>
                    <a:spcPts val="0"/>
                  </a:spcBef>
                  <a:spcAft>
                    <a:spcPts val="0"/>
                  </a:spcAft>
                  <a:defRPr/>
                </a:pPr>
                <a:r>
                  <a:rPr lang="nl-NL" sz="900" kern="0" dirty="0">
                    <a:solidFill>
                      <a:srgbClr val="1F497D"/>
                    </a:solidFill>
                    <a:latin typeface="Calibri"/>
                    <a:ea typeface="+mn-ea"/>
                  </a:rPr>
                  <a:t>wind, </a:t>
                </a:r>
                <a:r>
                  <a:rPr lang="nl-NL" sz="900" kern="0" dirty="0" err="1">
                    <a:solidFill>
                      <a:srgbClr val="1F497D"/>
                    </a:solidFill>
                    <a:latin typeface="Calibri"/>
                    <a:ea typeface="+mn-ea"/>
                  </a:rPr>
                  <a:t>solar</a:t>
                </a:r>
                <a:r>
                  <a:rPr lang="nl-NL" sz="900" kern="0" dirty="0">
                    <a:solidFill>
                      <a:srgbClr val="1F497D"/>
                    </a:solidFill>
                    <a:latin typeface="Calibri"/>
                    <a:ea typeface="+mn-ea"/>
                  </a:rPr>
                  <a:t>, </a:t>
                </a:r>
                <a:r>
                  <a:rPr lang="nl-NL" sz="900" kern="0" dirty="0" err="1">
                    <a:solidFill>
                      <a:srgbClr val="1F497D"/>
                    </a:solidFill>
                    <a:latin typeface="Calibri"/>
                    <a:ea typeface="+mn-ea"/>
                  </a:rPr>
                  <a:t>biomass</a:t>
                </a:r>
                <a:r>
                  <a:rPr lang="nl-NL" sz="900" kern="0" dirty="0">
                    <a:solidFill>
                      <a:srgbClr val="1F497D"/>
                    </a:solidFill>
                    <a:latin typeface="Calibri"/>
                    <a:ea typeface="+mn-ea"/>
                  </a:rPr>
                  <a:t>, efficiency, </a:t>
                </a:r>
                <a:r>
                  <a:rPr lang="nl-NL" sz="900" kern="0" dirty="0" err="1">
                    <a:solidFill>
                      <a:srgbClr val="1F497D"/>
                    </a:solidFill>
                    <a:latin typeface="Calibri"/>
                    <a:ea typeface="+mn-ea"/>
                  </a:rPr>
                  <a:t>local</a:t>
                </a:r>
                <a:r>
                  <a:rPr lang="nl-NL" sz="900" kern="0" dirty="0">
                    <a:solidFill>
                      <a:srgbClr val="1F497D"/>
                    </a:solidFill>
                    <a:latin typeface="Calibri"/>
                    <a:ea typeface="+mn-ea"/>
                  </a:rPr>
                  <a:t> </a:t>
                </a:r>
                <a:r>
                  <a:rPr lang="nl-NL" sz="900" kern="0" dirty="0" err="1">
                    <a:solidFill>
                      <a:srgbClr val="1F497D"/>
                    </a:solidFill>
                    <a:latin typeface="Calibri"/>
                    <a:ea typeface="+mn-ea"/>
                  </a:rPr>
                  <a:t>solutions</a:t>
                </a:r>
                <a:r>
                  <a:rPr lang="nl-NL" sz="900" kern="0" dirty="0">
                    <a:solidFill>
                      <a:srgbClr val="1F497D"/>
                    </a:solidFill>
                    <a:latin typeface="Calibri"/>
                    <a:ea typeface="+mn-ea"/>
                  </a:rPr>
                  <a:t>, smart </a:t>
                </a:r>
                <a:r>
                  <a:rPr lang="nl-NL" sz="900" kern="0" dirty="0" err="1">
                    <a:solidFill>
                      <a:srgbClr val="1F497D"/>
                    </a:solidFill>
                    <a:latin typeface="Calibri"/>
                    <a:ea typeface="+mn-ea"/>
                  </a:rPr>
                  <a:t>grid</a:t>
                </a:r>
                <a:endParaRPr lang="nl-NL" sz="900" kern="0" dirty="0">
                  <a:solidFill>
                    <a:srgbClr val="1F497D"/>
                  </a:solidFill>
                  <a:latin typeface="Calibri"/>
                  <a:ea typeface="+mn-ea"/>
                </a:endParaRPr>
              </a:p>
            </p:txBody>
          </p:sp>
        </p:grpSp>
        <p:sp>
          <p:nvSpPr>
            <p:cNvPr id="110" name="Tekstvak 109">
              <a:extLst>
                <a:ext uri="{FF2B5EF4-FFF2-40B4-BE49-F238E27FC236}">
                  <a16:creationId xmlns:a16="http://schemas.microsoft.com/office/drawing/2014/main" id="{E36844C9-1AE9-0A26-9C48-A2196E9FB81D}"/>
                </a:ext>
              </a:extLst>
            </p:cNvPr>
            <p:cNvSpPr txBox="1"/>
            <p:nvPr/>
          </p:nvSpPr>
          <p:spPr>
            <a:xfrm>
              <a:off x="1717461" y="978789"/>
              <a:ext cx="1800000" cy="900000"/>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nl-NL" sz="1600" kern="0" dirty="0">
                  <a:solidFill>
                    <a:sysClr val="windowText" lastClr="000000"/>
                  </a:solidFill>
                  <a:latin typeface="Verdana"/>
                  <a:cs typeface="Verdana"/>
                </a:rPr>
                <a:t>energy</a:t>
              </a:r>
            </a:p>
          </p:txBody>
        </p:sp>
        <p:cxnSp>
          <p:nvCxnSpPr>
            <p:cNvPr id="111" name="Rechte verbindingslijn met pijl 110">
              <a:extLst>
                <a:ext uri="{FF2B5EF4-FFF2-40B4-BE49-F238E27FC236}">
                  <a16:creationId xmlns:a16="http://schemas.microsoft.com/office/drawing/2014/main" id="{08B09539-5BBD-2486-598E-916DDAAB08E1}"/>
                </a:ext>
              </a:extLst>
            </p:cNvPr>
            <p:cNvCxnSpPr>
              <a:cxnSpLocks noChangeShapeType="1"/>
            </p:cNvCxnSpPr>
            <p:nvPr/>
          </p:nvCxnSpPr>
          <p:spPr bwMode="auto">
            <a:xfrm>
              <a:off x="3134265" y="1892619"/>
              <a:ext cx="228632" cy="276367"/>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grpSp>
        <p:nvGrpSpPr>
          <p:cNvPr id="233" name="Groeperen 232">
            <a:extLst>
              <a:ext uri="{FF2B5EF4-FFF2-40B4-BE49-F238E27FC236}">
                <a16:creationId xmlns:a16="http://schemas.microsoft.com/office/drawing/2014/main" id="{BEEFFCFE-8030-23D4-346B-418787CBCA8F}"/>
              </a:ext>
            </a:extLst>
          </p:cNvPr>
          <p:cNvGrpSpPr>
            <a:grpSpLocks/>
          </p:cNvGrpSpPr>
          <p:nvPr/>
        </p:nvGrpSpPr>
        <p:grpSpPr bwMode="auto">
          <a:xfrm>
            <a:off x="5478463" y="542925"/>
            <a:ext cx="2247900" cy="1169988"/>
            <a:chOff x="5468010" y="969345"/>
            <a:chExt cx="2246626" cy="1169733"/>
          </a:xfrm>
        </p:grpSpPr>
        <p:sp>
          <p:nvSpPr>
            <p:cNvPr id="104" name="Tekstvak 103">
              <a:extLst>
                <a:ext uri="{FF2B5EF4-FFF2-40B4-BE49-F238E27FC236}">
                  <a16:creationId xmlns:a16="http://schemas.microsoft.com/office/drawing/2014/main" id="{5DA55B69-5249-7D26-FF34-F3F8DB8A7498}"/>
                </a:ext>
              </a:extLst>
            </p:cNvPr>
            <p:cNvSpPr txBox="1"/>
            <p:nvPr/>
          </p:nvSpPr>
          <p:spPr>
            <a:xfrm>
              <a:off x="5738028" y="970048"/>
              <a:ext cx="1800000" cy="900000"/>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nl-NL" sz="1600" kern="0" dirty="0" err="1">
                  <a:solidFill>
                    <a:sysClr val="windowText" lastClr="000000"/>
                  </a:solidFill>
                  <a:latin typeface="Verdana"/>
                  <a:cs typeface="Verdana"/>
                </a:rPr>
                <a:t>governance</a:t>
              </a:r>
              <a:endParaRPr lang="nl-NL" sz="1600" kern="0" dirty="0">
                <a:solidFill>
                  <a:sysClr val="windowText" lastClr="000000"/>
                </a:solidFill>
                <a:latin typeface="Verdana"/>
                <a:cs typeface="Verdana"/>
              </a:endParaRPr>
            </a:p>
          </p:txBody>
        </p:sp>
        <p:cxnSp>
          <p:nvCxnSpPr>
            <p:cNvPr id="105" name="Rechte verbindingslijn met pijl 104">
              <a:extLst>
                <a:ext uri="{FF2B5EF4-FFF2-40B4-BE49-F238E27FC236}">
                  <a16:creationId xmlns:a16="http://schemas.microsoft.com/office/drawing/2014/main" id="{370F1D67-7522-ABFD-2E2C-ABBEDDD694FE}"/>
                </a:ext>
              </a:extLst>
            </p:cNvPr>
            <p:cNvCxnSpPr>
              <a:cxnSpLocks noChangeShapeType="1"/>
            </p:cNvCxnSpPr>
            <p:nvPr/>
          </p:nvCxnSpPr>
          <p:spPr bwMode="auto">
            <a:xfrm flipH="1">
              <a:off x="5725039" y="1827996"/>
              <a:ext cx="269722" cy="311082"/>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nvGrpSpPr>
            <p:cNvPr id="83029" name="Groeperen 226">
              <a:extLst>
                <a:ext uri="{FF2B5EF4-FFF2-40B4-BE49-F238E27FC236}">
                  <a16:creationId xmlns:a16="http://schemas.microsoft.com/office/drawing/2014/main" id="{E4E1C292-A263-A7CC-CE8C-D3E15FAE64EA}"/>
                </a:ext>
              </a:extLst>
            </p:cNvPr>
            <p:cNvGrpSpPr>
              <a:grpSpLocks/>
            </p:cNvGrpSpPr>
            <p:nvPr/>
          </p:nvGrpSpPr>
          <p:grpSpPr bwMode="auto">
            <a:xfrm>
              <a:off x="5468010" y="969345"/>
              <a:ext cx="2246626" cy="1031193"/>
              <a:chOff x="10060952" y="5519523"/>
              <a:chExt cx="2246626" cy="1031193"/>
            </a:xfrm>
          </p:grpSpPr>
          <p:sp>
            <p:nvSpPr>
              <p:cNvPr id="218" name="Ovaal 217">
                <a:extLst>
                  <a:ext uri="{FF2B5EF4-FFF2-40B4-BE49-F238E27FC236}">
                    <a16:creationId xmlns:a16="http://schemas.microsoft.com/office/drawing/2014/main" id="{A7C30F22-C839-3927-BDF7-80A52AD477A2}"/>
                  </a:ext>
                </a:extLst>
              </p:cNvPr>
              <p:cNvSpPr>
                <a:spLocks noChangeArrowheads="1"/>
              </p:cNvSpPr>
              <p:nvPr/>
            </p:nvSpPr>
            <p:spPr bwMode="auto">
              <a:xfrm>
                <a:off x="10283076" y="5609991"/>
                <a:ext cx="1813484" cy="871347"/>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219" name="Ovaal 218">
                <a:extLst>
                  <a:ext uri="{FF2B5EF4-FFF2-40B4-BE49-F238E27FC236}">
                    <a16:creationId xmlns:a16="http://schemas.microsoft.com/office/drawing/2014/main" id="{5DFC862C-7516-4BD0-CCE6-23CDDE82A37E}"/>
                  </a:ext>
                </a:extLst>
              </p:cNvPr>
              <p:cNvSpPr/>
              <p:nvPr/>
            </p:nvSpPr>
            <p:spPr>
              <a:xfrm>
                <a:off x="10060952" y="5519523"/>
                <a:ext cx="2246626" cy="1031650"/>
              </a:xfrm>
              <a:prstGeom prst="ellipse">
                <a:avLst/>
              </a:prstGeom>
              <a:noFill/>
              <a:ln w="9525" cap="flat" cmpd="sng" algn="ctr">
                <a:noFill/>
                <a:prstDash val="solid"/>
              </a:ln>
              <a:effectLst/>
            </p:spPr>
            <p:txBody>
              <a:bodyPr lIns="0" tIns="0" rIns="0" bIns="0" anchor="ctr"/>
              <a:lstStyle/>
              <a:p>
                <a:pPr algn="ctr">
                  <a:defRPr/>
                </a:pPr>
                <a:r>
                  <a:rPr lang="nl-NL" sz="900" b="1" kern="0" dirty="0">
                    <a:solidFill>
                      <a:srgbClr val="FF0000"/>
                    </a:solidFill>
                    <a:latin typeface="Calibri"/>
                  </a:rPr>
                  <a:t>liquid </a:t>
                </a:r>
                <a:r>
                  <a:rPr lang="nl-NL" sz="900" b="1" kern="0" dirty="0" err="1">
                    <a:solidFill>
                      <a:srgbClr val="FF0000"/>
                    </a:solidFill>
                    <a:latin typeface="Calibri"/>
                  </a:rPr>
                  <a:t>democracy</a:t>
                </a:r>
                <a:endParaRPr lang="nl-NL" sz="900" kern="0" dirty="0">
                  <a:solidFill>
                    <a:srgbClr val="1F497D"/>
                  </a:solidFill>
                  <a:latin typeface="Calibri"/>
                </a:endParaRPr>
              </a:p>
              <a:p>
                <a:pPr algn="ctr">
                  <a:defRPr/>
                </a:pPr>
                <a:r>
                  <a:rPr lang="nl-NL" sz="900" kern="0" dirty="0">
                    <a:solidFill>
                      <a:srgbClr val="1F497D"/>
                    </a:solidFill>
                    <a:latin typeface="Calibri"/>
                  </a:rPr>
                  <a:t>state </a:t>
                </a:r>
                <a:r>
                  <a:rPr lang="nl-NL" sz="900" kern="0" dirty="0" err="1">
                    <a:solidFill>
                      <a:srgbClr val="1F497D"/>
                    </a:solidFill>
                    <a:latin typeface="Calibri"/>
                  </a:rPr>
                  <a:t>department</a:t>
                </a:r>
                <a:r>
                  <a:rPr lang="nl-NL" sz="900" kern="0" dirty="0">
                    <a:solidFill>
                      <a:srgbClr val="1F497D"/>
                    </a:solidFill>
                    <a:latin typeface="Calibri"/>
                  </a:rPr>
                  <a:t> impact </a:t>
                </a:r>
                <a:r>
                  <a:rPr lang="nl-NL" sz="900" kern="0" dirty="0" err="1">
                    <a:solidFill>
                      <a:srgbClr val="1F497D"/>
                    </a:solidFill>
                    <a:latin typeface="Calibri"/>
                  </a:rPr>
                  <a:t>investing</a:t>
                </a:r>
                <a:r>
                  <a:rPr lang="nl-NL" sz="900" kern="0" dirty="0">
                    <a:solidFill>
                      <a:srgbClr val="1F497D"/>
                    </a:solidFill>
                    <a:latin typeface="Calibri"/>
                  </a:rPr>
                  <a:t>, </a:t>
                </a:r>
                <a:r>
                  <a:rPr lang="nl-NL" sz="900" kern="0" dirty="0" err="1">
                    <a:solidFill>
                      <a:srgbClr val="1F497D"/>
                    </a:solidFill>
                    <a:latin typeface="Calibri"/>
                  </a:rPr>
                  <a:t>occupy</a:t>
                </a:r>
                <a:r>
                  <a:rPr lang="nl-NL" sz="900" kern="0" dirty="0">
                    <a:solidFill>
                      <a:srgbClr val="1F497D"/>
                    </a:solidFill>
                    <a:latin typeface="Calibri"/>
                  </a:rPr>
                  <a:t> </a:t>
                </a:r>
                <a:r>
                  <a:rPr lang="nl-NL" sz="900" kern="0" dirty="0" err="1">
                    <a:solidFill>
                      <a:srgbClr val="1F497D"/>
                    </a:solidFill>
                    <a:latin typeface="Calibri"/>
                  </a:rPr>
                  <a:t>wall</a:t>
                </a:r>
                <a:r>
                  <a:rPr lang="nl-NL" sz="900" kern="0" dirty="0">
                    <a:solidFill>
                      <a:srgbClr val="1F497D"/>
                    </a:solidFill>
                    <a:latin typeface="Calibri"/>
                  </a:rPr>
                  <a:t> </a:t>
                </a:r>
                <a:r>
                  <a:rPr lang="nl-NL" sz="900" kern="0" dirty="0" err="1">
                    <a:solidFill>
                      <a:srgbClr val="1F497D"/>
                    </a:solidFill>
                    <a:latin typeface="Calibri"/>
                  </a:rPr>
                  <a:t>street</a:t>
                </a:r>
                <a:r>
                  <a:rPr lang="nl-NL" sz="900" kern="0" dirty="0">
                    <a:solidFill>
                      <a:srgbClr val="1F497D"/>
                    </a:solidFill>
                    <a:latin typeface="Calibri"/>
                  </a:rPr>
                  <a:t>, </a:t>
                </a:r>
                <a:r>
                  <a:rPr lang="nl-NL" sz="900" kern="0" dirty="0" err="1">
                    <a:solidFill>
                      <a:srgbClr val="1F497D"/>
                    </a:solidFill>
                    <a:latin typeface="Calibri"/>
                  </a:rPr>
                  <a:t>decline</a:t>
                </a:r>
                <a:r>
                  <a:rPr lang="nl-NL" sz="900" kern="0" dirty="0">
                    <a:solidFill>
                      <a:srgbClr val="1F497D"/>
                    </a:solidFill>
                    <a:latin typeface="Calibri"/>
                  </a:rPr>
                  <a:t> of the west </a:t>
                </a:r>
                <a:r>
                  <a:rPr lang="nl-NL" sz="900" kern="0" dirty="0" err="1">
                    <a:solidFill>
                      <a:srgbClr val="1F497D"/>
                    </a:solidFill>
                    <a:latin typeface="Calibri"/>
                  </a:rPr>
                  <a:t>global</a:t>
                </a:r>
                <a:r>
                  <a:rPr lang="nl-NL" sz="900" kern="0" dirty="0">
                    <a:solidFill>
                      <a:srgbClr val="1F497D"/>
                    </a:solidFill>
                    <a:latin typeface="Calibri"/>
                  </a:rPr>
                  <a:t> power shift, the </a:t>
                </a:r>
                <a:r>
                  <a:rPr lang="nl-NL" sz="900" kern="0" dirty="0" err="1">
                    <a:solidFill>
                      <a:srgbClr val="1F497D"/>
                    </a:solidFill>
                    <a:latin typeface="Calibri"/>
                  </a:rPr>
                  <a:t>rise</a:t>
                </a:r>
                <a:r>
                  <a:rPr lang="nl-NL" sz="900" kern="0" dirty="0">
                    <a:solidFill>
                      <a:srgbClr val="1F497D"/>
                    </a:solidFill>
                    <a:latin typeface="Calibri"/>
                  </a:rPr>
                  <a:t> of the </a:t>
                </a:r>
                <a:r>
                  <a:rPr lang="nl-NL" sz="900" kern="0" dirty="0" err="1">
                    <a:solidFill>
                      <a:srgbClr val="1F497D"/>
                    </a:solidFill>
                    <a:latin typeface="Calibri"/>
                  </a:rPr>
                  <a:t>east</a:t>
                </a:r>
                <a:r>
                  <a:rPr lang="nl-NL" sz="900" kern="0" dirty="0">
                    <a:solidFill>
                      <a:srgbClr val="1F497D"/>
                    </a:solidFill>
                    <a:latin typeface="Calibri"/>
                  </a:rPr>
                  <a:t>, </a:t>
                </a:r>
                <a:r>
                  <a:rPr lang="nl-NL" sz="900" kern="0" dirty="0" err="1">
                    <a:solidFill>
                      <a:srgbClr val="1F497D"/>
                    </a:solidFill>
                    <a:latin typeface="Calibri"/>
                  </a:rPr>
                  <a:t>mideast</a:t>
                </a:r>
                <a:r>
                  <a:rPr lang="nl-NL" sz="900" kern="0" dirty="0">
                    <a:solidFill>
                      <a:srgbClr val="1F497D"/>
                    </a:solidFill>
                    <a:latin typeface="Calibri"/>
                  </a:rPr>
                  <a:t> </a:t>
                </a:r>
                <a:r>
                  <a:rPr lang="nl-NL" sz="900" kern="0" dirty="0" err="1">
                    <a:solidFill>
                      <a:srgbClr val="1F497D"/>
                    </a:solidFill>
                    <a:latin typeface="Calibri"/>
                  </a:rPr>
                  <a:t>uprinsings</a:t>
                </a:r>
                <a:endParaRPr lang="nl-NL" sz="900" kern="0" dirty="0">
                  <a:solidFill>
                    <a:srgbClr val="1F497D"/>
                  </a:solidFill>
                  <a:latin typeface="Calibri"/>
                </a:endParaRPr>
              </a:p>
            </p:txBody>
          </p:sp>
        </p:grpSp>
      </p:grpSp>
      <p:grpSp>
        <p:nvGrpSpPr>
          <p:cNvPr id="231" name="Groeperen 230">
            <a:extLst>
              <a:ext uri="{FF2B5EF4-FFF2-40B4-BE49-F238E27FC236}">
                <a16:creationId xmlns:a16="http://schemas.microsoft.com/office/drawing/2014/main" id="{06893CC5-EB9C-8D8C-8EFF-2CE285AE9B9A}"/>
              </a:ext>
            </a:extLst>
          </p:cNvPr>
          <p:cNvGrpSpPr>
            <a:grpSpLocks/>
          </p:cNvGrpSpPr>
          <p:nvPr/>
        </p:nvGrpSpPr>
        <p:grpSpPr bwMode="auto">
          <a:xfrm>
            <a:off x="6654800" y="1474788"/>
            <a:ext cx="2730500" cy="1912937"/>
            <a:chOff x="6602844" y="1796811"/>
            <a:chExt cx="2730512" cy="1913303"/>
          </a:xfrm>
        </p:grpSpPr>
        <p:sp>
          <p:nvSpPr>
            <p:cNvPr id="117" name="Tekstvak 116">
              <a:extLst>
                <a:ext uri="{FF2B5EF4-FFF2-40B4-BE49-F238E27FC236}">
                  <a16:creationId xmlns:a16="http://schemas.microsoft.com/office/drawing/2014/main" id="{EB9133C1-9D0F-491F-6904-8F404422280F}"/>
                </a:ext>
              </a:extLst>
            </p:cNvPr>
            <p:cNvSpPr txBox="1"/>
            <p:nvPr/>
          </p:nvSpPr>
          <p:spPr>
            <a:xfrm>
              <a:off x="6861341" y="1858754"/>
              <a:ext cx="1800000" cy="900000"/>
            </a:xfrm>
            <a:prstGeom prst="rect">
              <a:avLst/>
            </a:prstGeom>
            <a:noFill/>
          </p:spPr>
          <p:txBody>
            <a:bodyPr spcFirstLastPara="1" wrap="none">
              <a:prstTxWarp prst="textArchUp">
                <a:avLst>
                  <a:gd name="adj" fmla="val 11611745"/>
                </a:avLst>
              </a:prstTxWarp>
              <a:spAutoFit/>
            </a:bodyPr>
            <a:lstStyle/>
            <a:p>
              <a:pPr algn="r" eaLnBrk="1" fontAlgn="auto" hangingPunct="1">
                <a:spcBef>
                  <a:spcPts val="0"/>
                </a:spcBef>
                <a:spcAft>
                  <a:spcPts val="0"/>
                </a:spcAft>
                <a:defRPr/>
              </a:pPr>
              <a:r>
                <a:rPr lang="nl-NL" sz="1600" kern="0" dirty="0" err="1">
                  <a:solidFill>
                    <a:sysClr val="windowText" lastClr="000000"/>
                  </a:solidFill>
                  <a:latin typeface="Verdana"/>
                  <a:cs typeface="Verdana"/>
                </a:rPr>
                <a:t>networks</a:t>
              </a:r>
              <a:endParaRPr lang="nl-NL" sz="1600" kern="0" dirty="0">
                <a:solidFill>
                  <a:sysClr val="windowText" lastClr="000000"/>
                </a:solidFill>
                <a:latin typeface="Verdana"/>
                <a:cs typeface="Verdana"/>
              </a:endParaRPr>
            </a:p>
          </p:txBody>
        </p:sp>
        <p:cxnSp>
          <p:nvCxnSpPr>
            <p:cNvPr id="118" name="Rechte verbindingslijn met pijl 117">
              <a:extLst>
                <a:ext uri="{FF2B5EF4-FFF2-40B4-BE49-F238E27FC236}">
                  <a16:creationId xmlns:a16="http://schemas.microsoft.com/office/drawing/2014/main" id="{5C15277D-53DB-6EBB-E4C3-2B336A12FE18}"/>
                </a:ext>
              </a:extLst>
            </p:cNvPr>
            <p:cNvCxnSpPr>
              <a:cxnSpLocks noChangeShapeType="1"/>
              <a:stCxn id="117" idx="1"/>
            </p:cNvCxnSpPr>
            <p:nvPr/>
          </p:nvCxnSpPr>
          <p:spPr bwMode="auto">
            <a:xfrm flipH="1">
              <a:off x="6621894" y="2308084"/>
              <a:ext cx="239714" cy="350904"/>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cxnSp>
          <p:nvCxnSpPr>
            <p:cNvPr id="119" name="Rechte verbindingslijn met pijl 118">
              <a:extLst>
                <a:ext uri="{FF2B5EF4-FFF2-40B4-BE49-F238E27FC236}">
                  <a16:creationId xmlns:a16="http://schemas.microsoft.com/office/drawing/2014/main" id="{78251ADC-82D6-D40C-A1F9-B318418FBBBA}"/>
                </a:ext>
              </a:extLst>
            </p:cNvPr>
            <p:cNvCxnSpPr>
              <a:cxnSpLocks noChangeShapeType="1"/>
            </p:cNvCxnSpPr>
            <p:nvPr/>
          </p:nvCxnSpPr>
          <p:spPr bwMode="auto">
            <a:xfrm flipH="1">
              <a:off x="6955271" y="3216308"/>
              <a:ext cx="384177" cy="0"/>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nvGrpSpPr>
            <p:cNvPr id="83021" name="Groeperen 229">
              <a:extLst>
                <a:ext uri="{FF2B5EF4-FFF2-40B4-BE49-F238E27FC236}">
                  <a16:creationId xmlns:a16="http://schemas.microsoft.com/office/drawing/2014/main" id="{CD9823BF-CDFA-7E90-1235-57E50797A830}"/>
                </a:ext>
              </a:extLst>
            </p:cNvPr>
            <p:cNvGrpSpPr>
              <a:grpSpLocks/>
            </p:cNvGrpSpPr>
            <p:nvPr/>
          </p:nvGrpSpPr>
          <p:grpSpPr bwMode="auto">
            <a:xfrm>
              <a:off x="7086730" y="2678921"/>
              <a:ext cx="2246626" cy="1031193"/>
              <a:chOff x="10060952" y="7067141"/>
              <a:chExt cx="2246626" cy="1031193"/>
            </a:xfrm>
          </p:grpSpPr>
          <p:sp>
            <p:nvSpPr>
              <p:cNvPr id="221" name="Ovaal 220">
                <a:extLst>
                  <a:ext uri="{FF2B5EF4-FFF2-40B4-BE49-F238E27FC236}">
                    <a16:creationId xmlns:a16="http://schemas.microsoft.com/office/drawing/2014/main" id="{DEC3C139-9C21-C7F4-D165-8D1C7CC4F21A}"/>
                  </a:ext>
                </a:extLst>
              </p:cNvPr>
              <p:cNvSpPr>
                <a:spLocks noChangeArrowheads="1"/>
              </p:cNvSpPr>
              <p:nvPr/>
            </p:nvSpPr>
            <p:spPr bwMode="auto">
              <a:xfrm>
                <a:off x="10283507" y="7178996"/>
                <a:ext cx="1812933" cy="870116"/>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222" name="Ovaal 221">
                <a:extLst>
                  <a:ext uri="{FF2B5EF4-FFF2-40B4-BE49-F238E27FC236}">
                    <a16:creationId xmlns:a16="http://schemas.microsoft.com/office/drawing/2014/main" id="{7110F015-CA8D-2978-0E8C-969455477809}"/>
                  </a:ext>
                </a:extLst>
              </p:cNvPr>
              <p:cNvSpPr/>
              <p:nvPr/>
            </p:nvSpPr>
            <p:spPr>
              <a:xfrm>
                <a:off x="10061256" y="7067850"/>
                <a:ext cx="2246322" cy="1030484"/>
              </a:xfrm>
              <a:prstGeom prst="ellipse">
                <a:avLst/>
              </a:prstGeom>
              <a:noFill/>
              <a:ln w="9525" cap="flat" cmpd="sng" algn="ctr">
                <a:noFill/>
                <a:prstDash val="solid"/>
              </a:ln>
              <a:effectLst/>
            </p:spPr>
            <p:txBody>
              <a:bodyPr lIns="0" tIns="0" rIns="0" bIns="0" anchor="ctr"/>
              <a:lstStyle/>
              <a:p>
                <a:pPr algn="ctr">
                  <a:defRPr/>
                </a:pPr>
                <a:r>
                  <a:rPr lang="nl-NL" sz="900" b="1" kern="0" dirty="0" err="1">
                    <a:solidFill>
                      <a:srgbClr val="FF0000"/>
                    </a:solidFill>
                    <a:latin typeface="Calibri"/>
                  </a:rPr>
                  <a:t>social</a:t>
                </a:r>
                <a:r>
                  <a:rPr lang="nl-NL" sz="900" b="1" kern="0" dirty="0">
                    <a:solidFill>
                      <a:srgbClr val="FF0000"/>
                    </a:solidFill>
                    <a:latin typeface="Calibri"/>
                  </a:rPr>
                  <a:t> </a:t>
                </a:r>
                <a:r>
                  <a:rPr lang="nl-NL" sz="900" b="1" kern="0" dirty="0" err="1">
                    <a:solidFill>
                      <a:srgbClr val="FF0000"/>
                    </a:solidFill>
                    <a:latin typeface="Calibri"/>
                  </a:rPr>
                  <a:t>networks</a:t>
                </a:r>
                <a:endParaRPr lang="nl-NL" sz="900" b="1" kern="0" dirty="0">
                  <a:solidFill>
                    <a:srgbClr val="FF0000"/>
                  </a:solidFill>
                  <a:latin typeface="Calibri"/>
                </a:endParaRPr>
              </a:p>
              <a:p>
                <a:pPr algn="ctr">
                  <a:defRPr/>
                </a:pPr>
                <a:r>
                  <a:rPr lang="nl-NL" sz="900" kern="0" dirty="0" err="1">
                    <a:solidFill>
                      <a:srgbClr val="1F497D"/>
                    </a:solidFill>
                    <a:latin typeface="Calibri"/>
                  </a:rPr>
                  <a:t>world</a:t>
                </a:r>
                <a:r>
                  <a:rPr lang="nl-NL" sz="900" kern="0" dirty="0">
                    <a:solidFill>
                      <a:srgbClr val="1F497D"/>
                    </a:solidFill>
                    <a:latin typeface="Calibri"/>
                  </a:rPr>
                  <a:t> </a:t>
                </a:r>
                <a:r>
                  <a:rPr lang="nl-NL" sz="900" kern="0" dirty="0" err="1">
                    <a:solidFill>
                      <a:srgbClr val="1F497D"/>
                    </a:solidFill>
                    <a:latin typeface="Calibri"/>
                  </a:rPr>
                  <a:t>cafe</a:t>
                </a:r>
                <a:r>
                  <a:rPr lang="nl-NL" sz="900" kern="0" dirty="0">
                    <a:solidFill>
                      <a:srgbClr val="1F497D"/>
                    </a:solidFill>
                    <a:latin typeface="Calibri"/>
                  </a:rPr>
                  <a:t>, </a:t>
                </a:r>
                <a:r>
                  <a:rPr lang="nl-NL" sz="900" kern="0" dirty="0" err="1">
                    <a:solidFill>
                      <a:srgbClr val="1F497D"/>
                    </a:solidFill>
                    <a:latin typeface="Calibri"/>
                  </a:rPr>
                  <a:t>facebook</a:t>
                </a:r>
                <a:r>
                  <a:rPr lang="nl-NL" sz="900" kern="0" dirty="0">
                    <a:solidFill>
                      <a:srgbClr val="1F497D"/>
                    </a:solidFill>
                    <a:latin typeface="Calibri"/>
                  </a:rPr>
                  <a:t>, hubs, </a:t>
                </a:r>
                <a:r>
                  <a:rPr lang="nl-NL" sz="900" kern="0" dirty="0" err="1">
                    <a:solidFill>
                      <a:srgbClr val="1F497D"/>
                    </a:solidFill>
                    <a:latin typeface="Calibri"/>
                  </a:rPr>
                  <a:t>youtube</a:t>
                </a:r>
                <a:r>
                  <a:rPr lang="nl-NL" sz="900" kern="0" dirty="0">
                    <a:solidFill>
                      <a:srgbClr val="1F497D"/>
                    </a:solidFill>
                    <a:latin typeface="Calibri"/>
                  </a:rPr>
                  <a:t>, </a:t>
                </a:r>
                <a:r>
                  <a:rPr lang="nl-NL" sz="900" kern="0" dirty="0" err="1">
                    <a:solidFill>
                      <a:srgbClr val="1F497D"/>
                    </a:solidFill>
                    <a:latin typeface="Calibri"/>
                  </a:rPr>
                  <a:t>bamyan</a:t>
                </a:r>
                <a:r>
                  <a:rPr lang="nl-NL" sz="900" kern="0" dirty="0">
                    <a:solidFill>
                      <a:srgbClr val="1F497D"/>
                    </a:solidFill>
                    <a:latin typeface="Calibri"/>
                  </a:rPr>
                  <a:t> media, accelerators, {E}</a:t>
                </a:r>
                <a:r>
                  <a:rPr lang="nl-NL" sz="900" kern="0" dirty="0" err="1">
                    <a:solidFill>
                      <a:srgbClr val="1F497D"/>
                    </a:solidFill>
                    <a:latin typeface="Calibri"/>
                  </a:rPr>
                  <a:t>nstitute</a:t>
                </a:r>
                <a:r>
                  <a:rPr lang="nl-NL" sz="900" kern="0" dirty="0">
                    <a:solidFill>
                      <a:srgbClr val="1F497D"/>
                    </a:solidFill>
                    <a:latin typeface="Calibri"/>
                  </a:rPr>
                  <a:t>, </a:t>
                </a:r>
                <a:r>
                  <a:rPr lang="nl-NL" sz="900" kern="0" dirty="0" err="1">
                    <a:solidFill>
                      <a:srgbClr val="1F497D"/>
                    </a:solidFill>
                    <a:latin typeface="Calibri"/>
                  </a:rPr>
                  <a:t>TedEd</a:t>
                </a:r>
                <a:r>
                  <a:rPr lang="nl-NL" sz="900" kern="0" dirty="0">
                    <a:solidFill>
                      <a:srgbClr val="1F497D"/>
                    </a:solidFill>
                    <a:latin typeface="Calibri"/>
                  </a:rPr>
                  <a:t>, </a:t>
                </a:r>
                <a:r>
                  <a:rPr lang="nl-NL" sz="900" kern="0" dirty="0" err="1">
                    <a:solidFill>
                      <a:srgbClr val="1F497D"/>
                    </a:solidFill>
                    <a:latin typeface="Calibri"/>
                  </a:rPr>
                  <a:t>social</a:t>
                </a:r>
                <a:r>
                  <a:rPr lang="nl-NL" sz="900" kern="0" dirty="0">
                    <a:solidFill>
                      <a:srgbClr val="1F497D"/>
                    </a:solidFill>
                    <a:latin typeface="Calibri"/>
                  </a:rPr>
                  <a:t> incubators</a:t>
                </a:r>
              </a:p>
            </p:txBody>
          </p:sp>
        </p:grpSp>
        <p:grpSp>
          <p:nvGrpSpPr>
            <p:cNvPr id="83022" name="Groeperen 227">
              <a:extLst>
                <a:ext uri="{FF2B5EF4-FFF2-40B4-BE49-F238E27FC236}">
                  <a16:creationId xmlns:a16="http://schemas.microsoft.com/office/drawing/2014/main" id="{754E7D51-40BA-7C2B-83FE-2C25F5CD52C4}"/>
                </a:ext>
              </a:extLst>
            </p:cNvPr>
            <p:cNvGrpSpPr>
              <a:grpSpLocks/>
            </p:cNvGrpSpPr>
            <p:nvPr/>
          </p:nvGrpSpPr>
          <p:grpSpPr bwMode="auto">
            <a:xfrm>
              <a:off x="6602844" y="1796811"/>
              <a:ext cx="2246626" cy="1031193"/>
              <a:chOff x="12581984" y="5467043"/>
              <a:chExt cx="2246626" cy="1031193"/>
            </a:xfrm>
          </p:grpSpPr>
          <p:sp>
            <p:nvSpPr>
              <p:cNvPr id="223" name="Ovaal 222">
                <a:extLst>
                  <a:ext uri="{FF2B5EF4-FFF2-40B4-BE49-F238E27FC236}">
                    <a16:creationId xmlns:a16="http://schemas.microsoft.com/office/drawing/2014/main" id="{7A34C57A-F841-2A94-B5DA-46D647277EFE}"/>
                  </a:ext>
                </a:extLst>
              </p:cNvPr>
              <p:cNvSpPr>
                <a:spLocks noChangeArrowheads="1"/>
              </p:cNvSpPr>
              <p:nvPr/>
            </p:nvSpPr>
            <p:spPr bwMode="auto">
              <a:xfrm>
                <a:off x="12804235" y="5609945"/>
                <a:ext cx="1812933" cy="870116"/>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224" name="Ovaal 223">
                <a:extLst>
                  <a:ext uri="{FF2B5EF4-FFF2-40B4-BE49-F238E27FC236}">
                    <a16:creationId xmlns:a16="http://schemas.microsoft.com/office/drawing/2014/main" id="{6C02497F-8C71-CA6E-D7A7-C7881B403E3F}"/>
                  </a:ext>
                </a:extLst>
              </p:cNvPr>
              <p:cNvSpPr/>
              <p:nvPr/>
            </p:nvSpPr>
            <p:spPr>
              <a:xfrm>
                <a:off x="12581984" y="5467043"/>
                <a:ext cx="2246323" cy="1030484"/>
              </a:xfrm>
              <a:prstGeom prst="ellipse">
                <a:avLst/>
              </a:prstGeom>
              <a:noFill/>
              <a:ln w="9525" cap="flat" cmpd="sng" algn="ctr">
                <a:noFill/>
                <a:prstDash val="solid"/>
              </a:ln>
              <a:effectLst/>
            </p:spPr>
            <p:txBody>
              <a:bodyPr lIns="0" tIns="0" rIns="0" bIns="0" anchor="ctr"/>
              <a:lstStyle/>
              <a:p>
                <a:pPr algn="ctr">
                  <a:defRPr/>
                </a:pPr>
                <a:r>
                  <a:rPr lang="nl-NL" sz="900" b="1" kern="0" dirty="0">
                    <a:solidFill>
                      <a:srgbClr val="FF0000"/>
                    </a:solidFill>
                    <a:latin typeface="Calibri"/>
                  </a:rPr>
                  <a:t>smart </a:t>
                </a:r>
                <a:r>
                  <a:rPr lang="nl-NL" sz="900" b="1" kern="0" dirty="0" err="1">
                    <a:solidFill>
                      <a:srgbClr val="FF0000"/>
                    </a:solidFill>
                    <a:latin typeface="Calibri"/>
                  </a:rPr>
                  <a:t>cities</a:t>
                </a:r>
                <a:endParaRPr lang="nl-NL" sz="900" b="1" kern="0" dirty="0">
                  <a:solidFill>
                    <a:srgbClr val="FF0000"/>
                  </a:solidFill>
                  <a:latin typeface="Calibri"/>
                </a:endParaRPr>
              </a:p>
              <a:p>
                <a:pPr algn="ctr">
                  <a:defRPr/>
                </a:pPr>
                <a:r>
                  <a:rPr lang="nl-NL" sz="900" kern="0" dirty="0" err="1">
                    <a:solidFill>
                      <a:srgbClr val="1F497D"/>
                    </a:solidFill>
                    <a:latin typeface="Calibri"/>
                  </a:rPr>
                  <a:t>smartmobs</a:t>
                </a:r>
                <a:r>
                  <a:rPr lang="nl-NL" sz="900" kern="0" dirty="0">
                    <a:solidFill>
                      <a:srgbClr val="1F497D"/>
                    </a:solidFill>
                    <a:latin typeface="Calibri"/>
                  </a:rPr>
                  <a:t>, the </a:t>
                </a:r>
                <a:r>
                  <a:rPr lang="nl-NL" sz="900" kern="0" dirty="0" err="1">
                    <a:solidFill>
                      <a:srgbClr val="1F497D"/>
                    </a:solidFill>
                    <a:latin typeface="Calibri"/>
                  </a:rPr>
                  <a:t>rise</a:t>
                </a:r>
                <a:r>
                  <a:rPr lang="nl-NL" sz="900" kern="0" dirty="0">
                    <a:solidFill>
                      <a:srgbClr val="1F497D"/>
                    </a:solidFill>
                    <a:latin typeface="Calibri"/>
                  </a:rPr>
                  <a:t> of the </a:t>
                </a:r>
                <a:r>
                  <a:rPr lang="nl-NL" sz="900" kern="0" dirty="0" err="1">
                    <a:solidFill>
                      <a:srgbClr val="1F497D"/>
                    </a:solidFill>
                    <a:latin typeface="Calibri"/>
                  </a:rPr>
                  <a:t>south</a:t>
                </a:r>
                <a:r>
                  <a:rPr lang="nl-NL" sz="900" kern="0" dirty="0">
                    <a:solidFill>
                      <a:srgbClr val="1F497D"/>
                    </a:solidFill>
                    <a:latin typeface="Calibri"/>
                  </a:rPr>
                  <a:t>, the </a:t>
                </a:r>
                <a:r>
                  <a:rPr lang="nl-NL" sz="900" kern="0" dirty="0" err="1">
                    <a:solidFill>
                      <a:srgbClr val="1F497D"/>
                    </a:solidFill>
                    <a:latin typeface="Calibri"/>
                  </a:rPr>
                  <a:t>rise</a:t>
                </a:r>
                <a:r>
                  <a:rPr lang="nl-NL" sz="900" kern="0" dirty="0">
                    <a:solidFill>
                      <a:srgbClr val="1F497D"/>
                    </a:solidFill>
                    <a:latin typeface="Calibri"/>
                  </a:rPr>
                  <a:t> of </a:t>
                </a:r>
                <a:r>
                  <a:rPr lang="nl-NL" sz="900" kern="0" dirty="0" err="1">
                    <a:solidFill>
                      <a:srgbClr val="1F497D"/>
                    </a:solidFill>
                    <a:latin typeface="Calibri"/>
                  </a:rPr>
                  <a:t>cities</a:t>
                </a:r>
                <a:endParaRPr lang="nl-NL" sz="900" kern="0" dirty="0">
                  <a:solidFill>
                    <a:srgbClr val="1F497D"/>
                  </a:solidFill>
                  <a:latin typeface="Calibri"/>
                </a:endParaRPr>
              </a:p>
            </p:txBody>
          </p:sp>
        </p:grpSp>
      </p:grpSp>
      <p:grpSp>
        <p:nvGrpSpPr>
          <p:cNvPr id="232" name="Groeperen 231">
            <a:extLst>
              <a:ext uri="{FF2B5EF4-FFF2-40B4-BE49-F238E27FC236}">
                <a16:creationId xmlns:a16="http://schemas.microsoft.com/office/drawing/2014/main" id="{452A23AF-FE2C-58C8-0863-E1D4249F9D9B}"/>
              </a:ext>
            </a:extLst>
          </p:cNvPr>
          <p:cNvGrpSpPr>
            <a:grpSpLocks/>
          </p:cNvGrpSpPr>
          <p:nvPr/>
        </p:nvGrpSpPr>
        <p:grpSpPr bwMode="auto">
          <a:xfrm>
            <a:off x="6772275" y="3465513"/>
            <a:ext cx="2435225" cy="1063625"/>
            <a:chOff x="6693185" y="3691860"/>
            <a:chExt cx="2434017" cy="1062414"/>
          </a:xfrm>
        </p:grpSpPr>
        <p:sp>
          <p:nvSpPr>
            <p:cNvPr id="126" name="Tekstvak 125">
              <a:extLst>
                <a:ext uri="{FF2B5EF4-FFF2-40B4-BE49-F238E27FC236}">
                  <a16:creationId xmlns:a16="http://schemas.microsoft.com/office/drawing/2014/main" id="{C4071B2F-649B-78C4-94A8-1CF203469633}"/>
                </a:ext>
              </a:extLst>
            </p:cNvPr>
            <p:cNvSpPr txBox="1"/>
            <p:nvPr/>
          </p:nvSpPr>
          <p:spPr>
            <a:xfrm>
              <a:off x="7117469" y="3854274"/>
              <a:ext cx="1800000" cy="900000"/>
            </a:xfrm>
            <a:prstGeom prst="rect">
              <a:avLst/>
            </a:prstGeom>
            <a:noFill/>
          </p:spPr>
          <p:txBody>
            <a:bodyPr spcFirstLastPara="1" wrap="none">
              <a:prstTxWarp prst="textArchDown">
                <a:avLst>
                  <a:gd name="adj" fmla="val 894032"/>
                </a:avLst>
              </a:prstTxWarp>
              <a:spAutoFit/>
            </a:bodyPr>
            <a:lstStyle/>
            <a:p>
              <a:pPr algn="r" eaLnBrk="1" fontAlgn="auto" hangingPunct="1">
                <a:spcBef>
                  <a:spcPts val="0"/>
                </a:spcBef>
                <a:spcAft>
                  <a:spcPts val="0"/>
                </a:spcAft>
                <a:defRPr/>
              </a:pPr>
              <a:r>
                <a:rPr lang="nl-NL" sz="1600" kern="0" dirty="0">
                  <a:solidFill>
                    <a:sysClr val="windowText" lastClr="000000"/>
                  </a:solidFill>
                  <a:latin typeface="Verdana"/>
                  <a:cs typeface="Verdana"/>
                </a:rPr>
                <a:t>culture</a:t>
              </a:r>
            </a:p>
          </p:txBody>
        </p:sp>
        <p:cxnSp>
          <p:nvCxnSpPr>
            <p:cNvPr id="127" name="Rechte verbindingslijn met pijl 126">
              <a:extLst>
                <a:ext uri="{FF2B5EF4-FFF2-40B4-BE49-F238E27FC236}">
                  <a16:creationId xmlns:a16="http://schemas.microsoft.com/office/drawing/2014/main" id="{5BF33EE5-8BD0-01D2-99EA-81A05BB7422E}"/>
                </a:ext>
              </a:extLst>
            </p:cNvPr>
            <p:cNvCxnSpPr>
              <a:cxnSpLocks noChangeShapeType="1"/>
            </p:cNvCxnSpPr>
            <p:nvPr/>
          </p:nvCxnSpPr>
          <p:spPr bwMode="auto">
            <a:xfrm flipH="1" flipV="1">
              <a:off x="6693185" y="4059741"/>
              <a:ext cx="430000" cy="171255"/>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nvGrpSpPr>
            <p:cNvPr id="83015" name="Groeperen 228">
              <a:extLst>
                <a:ext uri="{FF2B5EF4-FFF2-40B4-BE49-F238E27FC236}">
                  <a16:creationId xmlns:a16="http://schemas.microsoft.com/office/drawing/2014/main" id="{4AFB551F-303F-3B3A-E394-DF5798999D06}"/>
                </a:ext>
              </a:extLst>
            </p:cNvPr>
            <p:cNvGrpSpPr>
              <a:grpSpLocks/>
            </p:cNvGrpSpPr>
            <p:nvPr/>
          </p:nvGrpSpPr>
          <p:grpSpPr bwMode="auto">
            <a:xfrm>
              <a:off x="6881272" y="3691860"/>
              <a:ext cx="2245930" cy="1031837"/>
              <a:chOff x="12588235" y="7070322"/>
              <a:chExt cx="2245930" cy="1031837"/>
            </a:xfrm>
          </p:grpSpPr>
          <p:sp>
            <p:nvSpPr>
              <p:cNvPr id="225" name="Ovaal 224">
                <a:extLst>
                  <a:ext uri="{FF2B5EF4-FFF2-40B4-BE49-F238E27FC236}">
                    <a16:creationId xmlns:a16="http://schemas.microsoft.com/office/drawing/2014/main" id="{78DB65AD-965A-7CC2-E664-5D585D4E2A2E}"/>
                  </a:ext>
                </a:extLst>
              </p:cNvPr>
              <p:cNvSpPr>
                <a:spLocks noChangeArrowheads="1"/>
              </p:cNvSpPr>
              <p:nvPr/>
            </p:nvSpPr>
            <p:spPr bwMode="auto">
              <a:xfrm>
                <a:off x="12806347" y="7178149"/>
                <a:ext cx="1812025" cy="872131"/>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226" name="Ovaal 225">
                <a:extLst>
                  <a:ext uri="{FF2B5EF4-FFF2-40B4-BE49-F238E27FC236}">
                    <a16:creationId xmlns:a16="http://schemas.microsoft.com/office/drawing/2014/main" id="{5534E3AF-B0BE-2951-D2EB-CB710F0D366C}"/>
                  </a:ext>
                </a:extLst>
              </p:cNvPr>
              <p:cNvSpPr/>
              <p:nvPr/>
            </p:nvSpPr>
            <p:spPr>
              <a:xfrm>
                <a:off x="12588968" y="7070322"/>
                <a:ext cx="2245197" cy="1032285"/>
              </a:xfrm>
              <a:prstGeom prst="ellipse">
                <a:avLst/>
              </a:prstGeom>
              <a:noFill/>
              <a:ln w="9525" cap="flat" cmpd="sng" algn="ctr">
                <a:noFill/>
                <a:prstDash val="solid"/>
              </a:ln>
              <a:effectLst/>
            </p:spPr>
            <p:txBody>
              <a:bodyPr lIns="0" tIns="0" rIns="0" bIns="0" anchor="ctr"/>
              <a:lstStyle/>
              <a:p>
                <a:pPr algn="ctr">
                  <a:defRPr/>
                </a:pPr>
                <a:r>
                  <a:rPr lang="nl-NL" sz="900" b="1" kern="0" dirty="0" err="1">
                    <a:solidFill>
                      <a:srgbClr val="FF0000"/>
                    </a:solidFill>
                    <a:latin typeface="Calibri"/>
                  </a:rPr>
                  <a:t>self-discovery</a:t>
                </a:r>
                <a:endParaRPr lang="nl-NL" sz="900" b="1" kern="0" dirty="0">
                  <a:solidFill>
                    <a:srgbClr val="FF0000"/>
                  </a:solidFill>
                  <a:latin typeface="Calibri"/>
                </a:endParaRPr>
              </a:p>
              <a:p>
                <a:pPr algn="ctr">
                  <a:defRPr/>
                </a:pPr>
                <a:r>
                  <a:rPr lang="nl-NL" sz="900" kern="0" dirty="0" err="1">
                    <a:solidFill>
                      <a:srgbClr val="1F497D"/>
                    </a:solidFill>
                    <a:latin typeface="Calibri"/>
                  </a:rPr>
                  <a:t>ted</a:t>
                </a:r>
                <a:r>
                  <a:rPr lang="nl-NL" sz="900" kern="0" dirty="0">
                    <a:solidFill>
                      <a:srgbClr val="1F497D"/>
                    </a:solidFill>
                    <a:latin typeface="Calibri"/>
                  </a:rPr>
                  <a:t> </a:t>
                </a:r>
                <a:r>
                  <a:rPr lang="nl-NL" sz="900" kern="0" dirty="0" err="1">
                    <a:solidFill>
                      <a:srgbClr val="1F497D"/>
                    </a:solidFill>
                    <a:latin typeface="Calibri"/>
                  </a:rPr>
                  <a:t>talks</a:t>
                </a:r>
                <a:r>
                  <a:rPr lang="nl-NL" sz="900" kern="0" dirty="0">
                    <a:solidFill>
                      <a:srgbClr val="1F497D"/>
                    </a:solidFill>
                    <a:latin typeface="Calibri"/>
                  </a:rPr>
                  <a:t>, </a:t>
                </a:r>
                <a:r>
                  <a:rPr lang="nl-NL" sz="900" kern="0" dirty="0" err="1">
                    <a:solidFill>
                      <a:srgbClr val="1F497D"/>
                    </a:solidFill>
                    <a:latin typeface="Calibri"/>
                  </a:rPr>
                  <a:t>khan</a:t>
                </a:r>
                <a:r>
                  <a:rPr lang="nl-NL" sz="900" kern="0" dirty="0">
                    <a:solidFill>
                      <a:srgbClr val="1F497D"/>
                    </a:solidFill>
                    <a:latin typeface="Calibri"/>
                  </a:rPr>
                  <a:t> </a:t>
                </a:r>
                <a:r>
                  <a:rPr lang="nl-NL" sz="900" kern="0" dirty="0" err="1">
                    <a:solidFill>
                      <a:srgbClr val="1F497D"/>
                    </a:solidFill>
                    <a:latin typeface="Calibri"/>
                  </a:rPr>
                  <a:t>academy</a:t>
                </a:r>
                <a:r>
                  <a:rPr lang="nl-NL" sz="900" kern="0" dirty="0">
                    <a:solidFill>
                      <a:srgbClr val="1F497D"/>
                    </a:solidFill>
                    <a:latin typeface="Calibri"/>
                  </a:rPr>
                  <a:t>, </a:t>
                </a:r>
                <a:r>
                  <a:rPr lang="nl-NL" sz="900" kern="0" dirty="0" err="1">
                    <a:solidFill>
                      <a:srgbClr val="1F497D"/>
                    </a:solidFill>
                    <a:latin typeface="Calibri"/>
                  </a:rPr>
                  <a:t>institute</a:t>
                </a:r>
                <a:r>
                  <a:rPr lang="nl-NL" sz="900" kern="0" dirty="0">
                    <a:solidFill>
                      <a:srgbClr val="1F497D"/>
                    </a:solidFill>
                    <a:latin typeface="Calibri"/>
                  </a:rPr>
                  <a:t> of </a:t>
                </a:r>
                <a:r>
                  <a:rPr lang="nl-NL" sz="900" kern="0" dirty="0" err="1">
                    <a:solidFill>
                      <a:srgbClr val="1F497D"/>
                    </a:solidFill>
                    <a:latin typeface="Calibri"/>
                  </a:rPr>
                  <a:t>play</a:t>
                </a:r>
                <a:r>
                  <a:rPr lang="nl-NL" sz="900" kern="0" dirty="0">
                    <a:solidFill>
                      <a:srgbClr val="1F497D"/>
                    </a:solidFill>
                    <a:latin typeface="Calibri"/>
                  </a:rPr>
                  <a:t>, real-time </a:t>
                </a:r>
                <a:r>
                  <a:rPr lang="nl-NL" sz="900" kern="0" dirty="0" err="1">
                    <a:solidFill>
                      <a:srgbClr val="1F497D"/>
                    </a:solidFill>
                    <a:latin typeface="Calibri"/>
                  </a:rPr>
                  <a:t>learning</a:t>
                </a:r>
                <a:r>
                  <a:rPr lang="nl-NL" sz="900" kern="0" dirty="0">
                    <a:solidFill>
                      <a:srgbClr val="1F497D"/>
                    </a:solidFill>
                    <a:latin typeface="Calibri"/>
                  </a:rPr>
                  <a:t>, new culture of </a:t>
                </a:r>
                <a:r>
                  <a:rPr lang="nl-NL" sz="900" kern="0" dirty="0" err="1">
                    <a:solidFill>
                      <a:srgbClr val="1F497D"/>
                    </a:solidFill>
                    <a:latin typeface="Calibri"/>
                  </a:rPr>
                  <a:t>learning</a:t>
                </a:r>
                <a:r>
                  <a:rPr lang="nl-NL" sz="900" kern="0" dirty="0">
                    <a:solidFill>
                      <a:srgbClr val="1F497D"/>
                    </a:solidFill>
                    <a:latin typeface="Calibri"/>
                  </a:rPr>
                  <a:t>, </a:t>
                </a:r>
              </a:p>
            </p:txBody>
          </p:sp>
        </p:grpSp>
      </p:grpSp>
      <p:grpSp>
        <p:nvGrpSpPr>
          <p:cNvPr id="130" name="Groeperen 129">
            <a:extLst>
              <a:ext uri="{FF2B5EF4-FFF2-40B4-BE49-F238E27FC236}">
                <a16:creationId xmlns:a16="http://schemas.microsoft.com/office/drawing/2014/main" id="{FD6817BA-25E9-5761-F1AC-02CA76E55BD3}"/>
              </a:ext>
            </a:extLst>
          </p:cNvPr>
          <p:cNvGrpSpPr>
            <a:grpSpLocks/>
          </p:cNvGrpSpPr>
          <p:nvPr/>
        </p:nvGrpSpPr>
        <p:grpSpPr bwMode="auto">
          <a:xfrm>
            <a:off x="6057900" y="4284663"/>
            <a:ext cx="2246313" cy="1187450"/>
            <a:chOff x="5994223" y="4482793"/>
            <a:chExt cx="2246626" cy="1188615"/>
          </a:xfrm>
        </p:grpSpPr>
        <p:grpSp>
          <p:nvGrpSpPr>
            <p:cNvPr id="83008" name="Groeperen 130">
              <a:extLst>
                <a:ext uri="{FF2B5EF4-FFF2-40B4-BE49-F238E27FC236}">
                  <a16:creationId xmlns:a16="http://schemas.microsoft.com/office/drawing/2014/main" id="{9C20E19E-513E-C3BA-51A1-BE31A1AFF6F9}"/>
                </a:ext>
              </a:extLst>
            </p:cNvPr>
            <p:cNvGrpSpPr>
              <a:grpSpLocks/>
            </p:cNvGrpSpPr>
            <p:nvPr/>
          </p:nvGrpSpPr>
          <p:grpSpPr bwMode="auto">
            <a:xfrm>
              <a:off x="5994223" y="4536229"/>
              <a:ext cx="2246626" cy="1031193"/>
              <a:chOff x="-1969485" y="4519835"/>
              <a:chExt cx="2246626" cy="1031193"/>
            </a:xfrm>
          </p:grpSpPr>
          <p:sp>
            <p:nvSpPr>
              <p:cNvPr id="134" name="Ovaal 133">
                <a:extLst>
                  <a:ext uri="{FF2B5EF4-FFF2-40B4-BE49-F238E27FC236}">
                    <a16:creationId xmlns:a16="http://schemas.microsoft.com/office/drawing/2014/main" id="{90B8EE72-75DB-542B-5D9F-F7BB39B8A987}"/>
                  </a:ext>
                </a:extLst>
              </p:cNvPr>
              <p:cNvSpPr>
                <a:spLocks noChangeArrowheads="1"/>
              </p:cNvSpPr>
              <p:nvPr/>
            </p:nvSpPr>
            <p:spPr bwMode="auto">
              <a:xfrm>
                <a:off x="-1747204" y="4663442"/>
                <a:ext cx="1813178" cy="870804"/>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35" name="Ovaal 134">
                <a:extLst>
                  <a:ext uri="{FF2B5EF4-FFF2-40B4-BE49-F238E27FC236}">
                    <a16:creationId xmlns:a16="http://schemas.microsoft.com/office/drawing/2014/main" id="{6D0ACB34-D8C9-0C88-9BBF-9A9F90A5745C}"/>
                  </a:ext>
                </a:extLst>
              </p:cNvPr>
              <p:cNvSpPr/>
              <p:nvPr/>
            </p:nvSpPr>
            <p:spPr>
              <a:xfrm>
                <a:off x="-1969485" y="4520427"/>
                <a:ext cx="2246626" cy="1031298"/>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err="1">
                    <a:solidFill>
                      <a:srgbClr val="FF0000"/>
                    </a:solidFill>
                    <a:latin typeface="Calibri"/>
                    <a:ea typeface="+mn-ea"/>
                  </a:rPr>
                  <a:t>tribes</a:t>
                </a:r>
                <a:endParaRPr lang="nl-NL" sz="900" kern="0" dirty="0">
                  <a:solidFill>
                    <a:srgbClr val="1F497D"/>
                  </a:solidFill>
                  <a:latin typeface="Calibri"/>
                  <a:ea typeface="+mn-ea"/>
                </a:endParaRPr>
              </a:p>
              <a:p>
                <a:pPr algn="ctr" eaLnBrk="1" fontAlgn="auto" hangingPunct="1">
                  <a:spcBef>
                    <a:spcPts val="0"/>
                  </a:spcBef>
                  <a:spcAft>
                    <a:spcPts val="0"/>
                  </a:spcAft>
                  <a:defRPr/>
                </a:pPr>
                <a:r>
                  <a:rPr lang="nl-NL" sz="900" kern="0" dirty="0" err="1">
                    <a:solidFill>
                      <a:srgbClr val="1F497D"/>
                    </a:solidFill>
                    <a:latin typeface="Calibri"/>
                    <a:ea typeface="+mn-ea"/>
                  </a:rPr>
                  <a:t>collaborative</a:t>
                </a:r>
                <a:r>
                  <a:rPr lang="nl-NL" sz="900" kern="0" dirty="0">
                    <a:solidFill>
                      <a:srgbClr val="1F497D"/>
                    </a:solidFill>
                    <a:latin typeface="Calibri"/>
                    <a:ea typeface="+mn-ea"/>
                  </a:rPr>
                  <a:t> </a:t>
                </a:r>
                <a:r>
                  <a:rPr lang="nl-NL" sz="900" kern="0" dirty="0" err="1">
                    <a:solidFill>
                      <a:srgbClr val="1F497D"/>
                    </a:solidFill>
                    <a:latin typeface="Calibri"/>
                    <a:ea typeface="+mn-ea"/>
                  </a:rPr>
                  <a:t>consumption</a:t>
                </a:r>
                <a:r>
                  <a:rPr lang="nl-NL" sz="900" kern="0" dirty="0">
                    <a:solidFill>
                      <a:srgbClr val="1F497D"/>
                    </a:solidFill>
                    <a:latin typeface="Calibri"/>
                    <a:ea typeface="+mn-ea"/>
                  </a:rPr>
                  <a:t>, peer2peer, </a:t>
                </a:r>
                <a:r>
                  <a:rPr lang="nl-NL" sz="900" kern="0" dirty="0" err="1">
                    <a:solidFill>
                      <a:srgbClr val="1F497D"/>
                    </a:solidFill>
                    <a:latin typeface="Calibri"/>
                    <a:ea typeface="+mn-ea"/>
                  </a:rPr>
                  <a:t>crowdsourcing</a:t>
                </a:r>
                <a:endParaRPr lang="nl-NL" sz="900" kern="0" dirty="0">
                  <a:solidFill>
                    <a:srgbClr val="1F497D"/>
                  </a:solidFill>
                  <a:latin typeface="Calibri"/>
                  <a:ea typeface="+mn-ea"/>
                </a:endParaRPr>
              </a:p>
            </p:txBody>
          </p:sp>
        </p:grpSp>
        <p:sp>
          <p:nvSpPr>
            <p:cNvPr id="132" name="Tekstvak 131">
              <a:extLst>
                <a:ext uri="{FF2B5EF4-FFF2-40B4-BE49-F238E27FC236}">
                  <a16:creationId xmlns:a16="http://schemas.microsoft.com/office/drawing/2014/main" id="{DC66CAA4-CCF5-2099-1E22-4025B51D443A}"/>
                </a:ext>
              </a:extLst>
            </p:cNvPr>
            <p:cNvSpPr txBox="1"/>
            <p:nvPr/>
          </p:nvSpPr>
          <p:spPr>
            <a:xfrm>
              <a:off x="6216751" y="4771408"/>
              <a:ext cx="1800000" cy="900000"/>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nl-NL" sz="1600" kern="0" dirty="0" err="1">
                  <a:solidFill>
                    <a:sysClr val="windowText" lastClr="000000"/>
                  </a:solidFill>
                  <a:latin typeface="Verdana"/>
                  <a:cs typeface="Verdana"/>
                </a:rPr>
                <a:t>learning</a:t>
              </a:r>
              <a:endParaRPr lang="nl-NL" sz="1600" kern="0" dirty="0">
                <a:solidFill>
                  <a:sysClr val="windowText" lastClr="000000"/>
                </a:solidFill>
                <a:latin typeface="Verdana"/>
                <a:cs typeface="Verdana"/>
              </a:endParaRPr>
            </a:p>
          </p:txBody>
        </p:sp>
        <p:cxnSp>
          <p:nvCxnSpPr>
            <p:cNvPr id="133" name="Rechte verbindingslijn met pijl 132">
              <a:extLst>
                <a:ext uri="{FF2B5EF4-FFF2-40B4-BE49-F238E27FC236}">
                  <a16:creationId xmlns:a16="http://schemas.microsoft.com/office/drawing/2014/main" id="{5F268152-E8BC-73DF-8272-E8798C3FA36E}"/>
                </a:ext>
              </a:extLst>
            </p:cNvPr>
            <p:cNvCxnSpPr>
              <a:cxnSpLocks noChangeShapeType="1"/>
            </p:cNvCxnSpPr>
            <p:nvPr/>
          </p:nvCxnSpPr>
          <p:spPr bwMode="auto">
            <a:xfrm flipH="1" flipV="1">
              <a:off x="6270486" y="4482793"/>
              <a:ext cx="220694" cy="289208"/>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grpSp>
        <p:nvGrpSpPr>
          <p:cNvPr id="136" name="Groeperen 135">
            <a:extLst>
              <a:ext uri="{FF2B5EF4-FFF2-40B4-BE49-F238E27FC236}">
                <a16:creationId xmlns:a16="http://schemas.microsoft.com/office/drawing/2014/main" id="{971664B7-6879-0E1B-AC34-2C3ACF5DC339}"/>
              </a:ext>
            </a:extLst>
          </p:cNvPr>
          <p:cNvGrpSpPr>
            <a:grpSpLocks/>
          </p:cNvGrpSpPr>
          <p:nvPr/>
        </p:nvGrpSpPr>
        <p:grpSpPr bwMode="auto">
          <a:xfrm>
            <a:off x="4437063" y="4605338"/>
            <a:ext cx="2246312" cy="1452562"/>
            <a:chOff x="4446559" y="4800149"/>
            <a:chExt cx="2246626" cy="1452743"/>
          </a:xfrm>
        </p:grpSpPr>
        <p:grpSp>
          <p:nvGrpSpPr>
            <p:cNvPr id="83003" name="Groeperen 136">
              <a:extLst>
                <a:ext uri="{FF2B5EF4-FFF2-40B4-BE49-F238E27FC236}">
                  <a16:creationId xmlns:a16="http://schemas.microsoft.com/office/drawing/2014/main" id="{63FC801A-E970-E35E-C43F-A6781D952EEF}"/>
                </a:ext>
              </a:extLst>
            </p:cNvPr>
            <p:cNvGrpSpPr>
              <a:grpSpLocks/>
            </p:cNvGrpSpPr>
            <p:nvPr/>
          </p:nvGrpSpPr>
          <p:grpSpPr bwMode="auto">
            <a:xfrm>
              <a:off x="4446559" y="5106245"/>
              <a:ext cx="2246626" cy="1031193"/>
              <a:chOff x="-1969485" y="4519835"/>
              <a:chExt cx="2246626" cy="1031193"/>
            </a:xfrm>
          </p:grpSpPr>
          <p:sp>
            <p:nvSpPr>
              <p:cNvPr id="140" name="Ovaal 139">
                <a:extLst>
                  <a:ext uri="{FF2B5EF4-FFF2-40B4-BE49-F238E27FC236}">
                    <a16:creationId xmlns:a16="http://schemas.microsoft.com/office/drawing/2014/main" id="{18B5E5C0-D2AE-52DB-5F5C-6099B27AAC08}"/>
                  </a:ext>
                </a:extLst>
              </p:cNvPr>
              <p:cNvSpPr>
                <a:spLocks noChangeArrowheads="1"/>
              </p:cNvSpPr>
              <p:nvPr/>
            </p:nvSpPr>
            <p:spPr bwMode="auto">
              <a:xfrm>
                <a:off x="-1747204" y="4663057"/>
                <a:ext cx="1813178" cy="870058"/>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41" name="Ovaal 140">
                <a:extLst>
                  <a:ext uri="{FF2B5EF4-FFF2-40B4-BE49-F238E27FC236}">
                    <a16:creationId xmlns:a16="http://schemas.microsoft.com/office/drawing/2014/main" id="{7B342F17-6C62-3E37-C885-FA917D797F6E}"/>
                  </a:ext>
                </a:extLst>
              </p:cNvPr>
              <p:cNvSpPr/>
              <p:nvPr/>
            </p:nvSpPr>
            <p:spPr>
              <a:xfrm>
                <a:off x="-1969485" y="4520164"/>
                <a:ext cx="2246626" cy="1030416"/>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a:solidFill>
                      <a:srgbClr val="FF0000"/>
                    </a:solidFill>
                    <a:latin typeface="Calibri"/>
                    <a:ea typeface="+mn-ea"/>
                  </a:rPr>
                  <a:t>the </a:t>
                </a:r>
                <a:r>
                  <a:rPr lang="nl-NL" sz="900" b="1" kern="0" dirty="0" err="1">
                    <a:solidFill>
                      <a:srgbClr val="FF0000"/>
                    </a:solidFill>
                    <a:latin typeface="Calibri"/>
                    <a:ea typeface="+mn-ea"/>
                  </a:rPr>
                  <a:t>planet</a:t>
                </a:r>
                <a:endParaRPr lang="nl-NL" sz="900" b="1" kern="0" dirty="0">
                  <a:solidFill>
                    <a:srgbClr val="FF0000"/>
                  </a:solidFill>
                  <a:latin typeface="Calibri"/>
                  <a:ea typeface="+mn-ea"/>
                </a:endParaRPr>
              </a:p>
              <a:p>
                <a:pPr algn="ctr" eaLnBrk="1" fontAlgn="auto" hangingPunct="1">
                  <a:spcBef>
                    <a:spcPts val="0"/>
                  </a:spcBef>
                  <a:spcAft>
                    <a:spcPts val="0"/>
                  </a:spcAft>
                  <a:defRPr/>
                </a:pPr>
                <a:r>
                  <a:rPr lang="nl-NL" sz="900" kern="0" dirty="0">
                    <a:solidFill>
                      <a:srgbClr val="1F497D"/>
                    </a:solidFill>
                    <a:latin typeface="Calibri"/>
                    <a:ea typeface="+mn-ea"/>
                  </a:rPr>
                  <a:t>the god </a:t>
                </a:r>
                <a:r>
                  <a:rPr lang="nl-NL" sz="900" kern="0" dirty="0" err="1">
                    <a:solidFill>
                      <a:srgbClr val="1F497D"/>
                    </a:solidFill>
                    <a:latin typeface="Calibri"/>
                    <a:ea typeface="+mn-ea"/>
                  </a:rPr>
                  <a:t>particle</a:t>
                </a:r>
                <a:r>
                  <a:rPr lang="nl-NL" sz="900" kern="0" dirty="0">
                    <a:solidFill>
                      <a:srgbClr val="1F497D"/>
                    </a:solidFill>
                    <a:latin typeface="Calibri"/>
                    <a:ea typeface="+mn-ea"/>
                  </a:rPr>
                  <a:t>,  </a:t>
                </a:r>
                <a:r>
                  <a:rPr lang="nl-NL" sz="900" kern="0" dirty="0" err="1">
                    <a:solidFill>
                      <a:srgbClr val="1F497D"/>
                    </a:solidFill>
                    <a:latin typeface="Calibri"/>
                    <a:ea typeface="+mn-ea"/>
                  </a:rPr>
                  <a:t>diversity</a:t>
                </a:r>
                <a:r>
                  <a:rPr lang="nl-NL" sz="900" kern="0" dirty="0">
                    <a:solidFill>
                      <a:srgbClr val="1F497D"/>
                    </a:solidFill>
                    <a:latin typeface="Calibri"/>
                    <a:ea typeface="+mn-ea"/>
                  </a:rPr>
                  <a:t>,  </a:t>
                </a:r>
                <a:r>
                  <a:rPr lang="nl-NL" sz="900" kern="0" dirty="0" err="1">
                    <a:solidFill>
                      <a:srgbClr val="1F497D"/>
                    </a:solidFill>
                    <a:latin typeface="Calibri"/>
                    <a:ea typeface="+mn-ea"/>
                  </a:rPr>
                  <a:t>urthecast</a:t>
                </a:r>
                <a:r>
                  <a:rPr lang="nl-NL" sz="900" kern="0" dirty="0">
                    <a:solidFill>
                      <a:srgbClr val="1F497D"/>
                    </a:solidFill>
                    <a:latin typeface="Calibri"/>
                    <a:ea typeface="+mn-ea"/>
                  </a:rPr>
                  <a:t>, the </a:t>
                </a:r>
                <a:r>
                  <a:rPr lang="nl-NL" sz="900" kern="0" dirty="0" err="1">
                    <a:solidFill>
                      <a:srgbClr val="1F497D"/>
                    </a:solidFill>
                    <a:latin typeface="Calibri"/>
                    <a:ea typeface="+mn-ea"/>
                  </a:rPr>
                  <a:t>biosphere</a:t>
                </a:r>
                <a:endParaRPr lang="nl-NL" sz="900" kern="0" dirty="0">
                  <a:solidFill>
                    <a:srgbClr val="1F497D"/>
                  </a:solidFill>
                  <a:latin typeface="Calibri"/>
                  <a:ea typeface="+mn-ea"/>
                </a:endParaRPr>
              </a:p>
            </p:txBody>
          </p:sp>
        </p:grpSp>
        <p:sp>
          <p:nvSpPr>
            <p:cNvPr id="138" name="Tekstvak 137">
              <a:extLst>
                <a:ext uri="{FF2B5EF4-FFF2-40B4-BE49-F238E27FC236}">
                  <a16:creationId xmlns:a16="http://schemas.microsoft.com/office/drawing/2014/main" id="{28FC599B-2BEE-841E-4D19-013BE369C6A6}"/>
                </a:ext>
              </a:extLst>
            </p:cNvPr>
            <p:cNvSpPr txBox="1"/>
            <p:nvPr/>
          </p:nvSpPr>
          <p:spPr>
            <a:xfrm>
              <a:off x="4658647" y="5352892"/>
              <a:ext cx="1800000" cy="900000"/>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nl-NL" sz="1600" kern="0" dirty="0" err="1">
                  <a:solidFill>
                    <a:sysClr val="windowText" lastClr="000000"/>
                  </a:solidFill>
                  <a:latin typeface="Verdana"/>
                  <a:cs typeface="Verdana"/>
                </a:rPr>
                <a:t>spirituality</a:t>
              </a:r>
              <a:endParaRPr lang="nl-NL" sz="1600" kern="0" dirty="0">
                <a:solidFill>
                  <a:sysClr val="windowText" lastClr="000000"/>
                </a:solidFill>
                <a:latin typeface="Verdana"/>
                <a:cs typeface="Verdana"/>
              </a:endParaRPr>
            </a:p>
          </p:txBody>
        </p:sp>
        <p:cxnSp>
          <p:nvCxnSpPr>
            <p:cNvPr id="139" name="Rechte verbindingslijn met pijl 138">
              <a:extLst>
                <a:ext uri="{FF2B5EF4-FFF2-40B4-BE49-F238E27FC236}">
                  <a16:creationId xmlns:a16="http://schemas.microsoft.com/office/drawing/2014/main" id="{75999496-154F-C4AF-58E8-D9F04F437D5B}"/>
                </a:ext>
              </a:extLst>
            </p:cNvPr>
            <p:cNvCxnSpPr>
              <a:cxnSpLocks noChangeShapeType="1"/>
            </p:cNvCxnSpPr>
            <p:nvPr/>
          </p:nvCxnSpPr>
          <p:spPr bwMode="auto">
            <a:xfrm flipH="1" flipV="1">
              <a:off x="5322981" y="4800149"/>
              <a:ext cx="185763" cy="449318"/>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grpSp>
        <p:nvGrpSpPr>
          <p:cNvPr id="142" name="Groeperen 141">
            <a:extLst>
              <a:ext uri="{FF2B5EF4-FFF2-40B4-BE49-F238E27FC236}">
                <a16:creationId xmlns:a16="http://schemas.microsoft.com/office/drawing/2014/main" id="{0B7E444C-84D5-5E90-3D5F-52D6679DFEDB}"/>
              </a:ext>
            </a:extLst>
          </p:cNvPr>
          <p:cNvGrpSpPr>
            <a:grpSpLocks/>
          </p:cNvGrpSpPr>
          <p:nvPr/>
        </p:nvGrpSpPr>
        <p:grpSpPr bwMode="auto">
          <a:xfrm>
            <a:off x="2357438" y="4360863"/>
            <a:ext cx="2246312" cy="1624012"/>
            <a:chOff x="2428351" y="4630397"/>
            <a:chExt cx="2246626" cy="1624025"/>
          </a:xfrm>
        </p:grpSpPr>
        <p:grpSp>
          <p:nvGrpSpPr>
            <p:cNvPr id="82997" name="Groeperen 142">
              <a:extLst>
                <a:ext uri="{FF2B5EF4-FFF2-40B4-BE49-F238E27FC236}">
                  <a16:creationId xmlns:a16="http://schemas.microsoft.com/office/drawing/2014/main" id="{1F512FCD-312C-3063-BCF7-AD6B369A4989}"/>
                </a:ext>
              </a:extLst>
            </p:cNvPr>
            <p:cNvGrpSpPr>
              <a:grpSpLocks/>
            </p:cNvGrpSpPr>
            <p:nvPr/>
          </p:nvGrpSpPr>
          <p:grpSpPr bwMode="auto">
            <a:xfrm>
              <a:off x="2428351" y="5159356"/>
              <a:ext cx="2246626" cy="1031193"/>
              <a:chOff x="287734" y="22545"/>
              <a:chExt cx="2246626" cy="1031193"/>
            </a:xfrm>
          </p:grpSpPr>
          <p:sp>
            <p:nvSpPr>
              <p:cNvPr id="147" name="Ovaal 146">
                <a:extLst>
                  <a:ext uri="{FF2B5EF4-FFF2-40B4-BE49-F238E27FC236}">
                    <a16:creationId xmlns:a16="http://schemas.microsoft.com/office/drawing/2014/main" id="{441A012A-A7E9-3399-0C9E-1961B291BAE4}"/>
                  </a:ext>
                </a:extLst>
              </p:cNvPr>
              <p:cNvSpPr>
                <a:spLocks noChangeArrowheads="1"/>
              </p:cNvSpPr>
              <p:nvPr/>
            </p:nvSpPr>
            <p:spPr bwMode="auto">
              <a:xfrm>
                <a:off x="494138" y="98428"/>
                <a:ext cx="1811590" cy="871545"/>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48" name="Ovaal 147">
                <a:extLst>
                  <a:ext uri="{FF2B5EF4-FFF2-40B4-BE49-F238E27FC236}">
                    <a16:creationId xmlns:a16="http://schemas.microsoft.com/office/drawing/2014/main" id="{5D5DE208-CAA4-CFBA-FE23-870C03A62410}"/>
                  </a:ext>
                </a:extLst>
              </p:cNvPr>
              <p:cNvSpPr/>
              <p:nvPr/>
            </p:nvSpPr>
            <p:spPr>
              <a:xfrm>
                <a:off x="287734" y="22227"/>
                <a:ext cx="2246626" cy="1031883"/>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err="1">
                    <a:solidFill>
                      <a:srgbClr val="FF0000"/>
                    </a:solidFill>
                    <a:latin typeface="Calibri"/>
                    <a:ea typeface="+mn-ea"/>
                  </a:rPr>
                  <a:t>technology</a:t>
                </a:r>
                <a:r>
                  <a:rPr lang="nl-NL" sz="900" b="1" kern="0" dirty="0">
                    <a:solidFill>
                      <a:srgbClr val="FF0000"/>
                    </a:solidFill>
                    <a:latin typeface="Calibri"/>
                    <a:ea typeface="+mn-ea"/>
                  </a:rPr>
                  <a:t> </a:t>
                </a:r>
                <a:r>
                  <a:rPr lang="nl-NL" sz="900" b="1" kern="0" dirty="0" err="1">
                    <a:solidFill>
                      <a:srgbClr val="FF0000"/>
                    </a:solidFill>
                    <a:latin typeface="Calibri"/>
                    <a:ea typeface="+mn-ea"/>
                  </a:rPr>
                  <a:t>acceleration</a:t>
                </a:r>
                <a:endParaRPr lang="nl-NL" sz="900" b="1" kern="0" dirty="0">
                  <a:solidFill>
                    <a:srgbClr val="FF0000"/>
                  </a:solidFill>
                  <a:latin typeface="Calibri"/>
                  <a:ea typeface="+mn-ea"/>
                </a:endParaRPr>
              </a:p>
              <a:p>
                <a:pPr algn="ctr" eaLnBrk="1" fontAlgn="auto" hangingPunct="1">
                  <a:lnSpc>
                    <a:spcPct val="80000"/>
                  </a:lnSpc>
                  <a:spcBef>
                    <a:spcPts val="0"/>
                  </a:spcBef>
                  <a:spcAft>
                    <a:spcPts val="0"/>
                  </a:spcAft>
                  <a:defRPr/>
                </a:pPr>
                <a:r>
                  <a:rPr lang="nl-NL" sz="900" kern="400" spc="-20" dirty="0">
                    <a:solidFill>
                      <a:srgbClr val="1F497D"/>
                    </a:solidFill>
                    <a:latin typeface="Calibri"/>
                    <a:ea typeface="+mn-ea"/>
                  </a:rPr>
                  <a:t>digital </a:t>
                </a:r>
                <a:r>
                  <a:rPr lang="nl-NL" sz="900" kern="400" spc="-20" dirty="0" err="1">
                    <a:solidFill>
                      <a:srgbClr val="1F497D"/>
                    </a:solidFill>
                    <a:latin typeface="Calibri"/>
                    <a:ea typeface="+mn-ea"/>
                  </a:rPr>
                  <a:t>medicine</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nanotechnology</a:t>
                </a:r>
                <a:r>
                  <a:rPr lang="nl-NL" sz="900" kern="400" spc="-20" dirty="0">
                    <a:solidFill>
                      <a:srgbClr val="1F497D"/>
                    </a:solidFill>
                    <a:latin typeface="Calibri"/>
                    <a:ea typeface="+mn-ea"/>
                  </a:rPr>
                  <a:t>, 3D-printing, </a:t>
                </a:r>
                <a:r>
                  <a:rPr lang="nl-NL" sz="900" kern="400" spc="-20" dirty="0" err="1">
                    <a:solidFill>
                      <a:srgbClr val="1F497D"/>
                    </a:solidFill>
                    <a:latin typeface="Calibri"/>
                    <a:ea typeface="+mn-ea"/>
                  </a:rPr>
                  <a:t>gesture</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based</a:t>
                </a:r>
                <a:r>
                  <a:rPr lang="nl-NL" sz="900" kern="400" spc="-20" dirty="0">
                    <a:solidFill>
                      <a:srgbClr val="1F497D"/>
                    </a:solidFill>
                    <a:latin typeface="Calibri"/>
                    <a:ea typeface="+mn-ea"/>
                  </a:rPr>
                  <a:t> computing, </a:t>
                </a:r>
                <a:r>
                  <a:rPr lang="nl-NL" sz="900" kern="400" spc="-20" dirty="0" err="1">
                    <a:solidFill>
                      <a:srgbClr val="1F497D"/>
                    </a:solidFill>
                    <a:latin typeface="Calibri"/>
                    <a:ea typeface="+mn-ea"/>
                  </a:rPr>
                  <a:t>fablabs</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robotics</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material</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science</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artificial</a:t>
                </a:r>
                <a:r>
                  <a:rPr lang="nl-NL" sz="900" kern="400" spc="-20" dirty="0">
                    <a:solidFill>
                      <a:srgbClr val="1F497D"/>
                    </a:solidFill>
                    <a:latin typeface="Calibri"/>
                    <a:ea typeface="+mn-ea"/>
                  </a:rPr>
                  <a:t> intelligence, </a:t>
                </a:r>
                <a:r>
                  <a:rPr lang="nl-NL" sz="900" kern="400" spc="-20" dirty="0" err="1">
                    <a:solidFill>
                      <a:srgbClr val="1F497D"/>
                    </a:solidFill>
                    <a:latin typeface="Calibri"/>
                    <a:ea typeface="+mn-ea"/>
                  </a:rPr>
                  <a:t>sensors&amp;networks</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sixth</a:t>
                </a:r>
                <a:r>
                  <a:rPr lang="nl-NL" sz="900" kern="400" spc="-20" dirty="0">
                    <a:solidFill>
                      <a:srgbClr val="1F497D"/>
                    </a:solidFill>
                    <a:latin typeface="Calibri"/>
                    <a:ea typeface="+mn-ea"/>
                  </a:rPr>
                  <a:t> </a:t>
                </a:r>
                <a:r>
                  <a:rPr lang="nl-NL" sz="900" kern="400" spc="-20" dirty="0" err="1">
                    <a:solidFill>
                      <a:srgbClr val="1F497D"/>
                    </a:solidFill>
                    <a:latin typeface="Calibri"/>
                    <a:ea typeface="+mn-ea"/>
                  </a:rPr>
                  <a:t>sence</a:t>
                </a:r>
                <a:endParaRPr lang="nl-NL" sz="900" kern="400" spc="-20" dirty="0">
                  <a:solidFill>
                    <a:srgbClr val="1F497D"/>
                  </a:solidFill>
                  <a:latin typeface="Calibri"/>
                  <a:ea typeface="+mn-ea"/>
                </a:endParaRPr>
              </a:p>
            </p:txBody>
          </p:sp>
        </p:grpSp>
        <p:sp>
          <p:nvSpPr>
            <p:cNvPr id="144" name="Tekstvak 143">
              <a:extLst>
                <a:ext uri="{FF2B5EF4-FFF2-40B4-BE49-F238E27FC236}">
                  <a16:creationId xmlns:a16="http://schemas.microsoft.com/office/drawing/2014/main" id="{B5442A85-0895-9419-8E53-5D4DAF2F0C98}"/>
                </a:ext>
              </a:extLst>
            </p:cNvPr>
            <p:cNvSpPr txBox="1"/>
            <p:nvPr/>
          </p:nvSpPr>
          <p:spPr>
            <a:xfrm>
              <a:off x="2600752" y="5354422"/>
              <a:ext cx="1866836" cy="900000"/>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nl-NL" sz="1600" kern="0" dirty="0" err="1">
                  <a:solidFill>
                    <a:sysClr val="windowText" lastClr="000000"/>
                  </a:solidFill>
                  <a:latin typeface="Verdana"/>
                  <a:cs typeface="Verdana"/>
                </a:rPr>
                <a:t>science-technology</a:t>
              </a:r>
              <a:endParaRPr lang="nl-NL" sz="1600" kern="0" dirty="0">
                <a:solidFill>
                  <a:sysClr val="windowText" lastClr="000000"/>
                </a:solidFill>
                <a:latin typeface="Verdana"/>
                <a:cs typeface="Verdana"/>
              </a:endParaRPr>
            </a:p>
          </p:txBody>
        </p:sp>
        <p:cxnSp>
          <p:nvCxnSpPr>
            <p:cNvPr id="145" name="Rechte verbindingslijn met pijl 144">
              <a:extLst>
                <a:ext uri="{FF2B5EF4-FFF2-40B4-BE49-F238E27FC236}">
                  <a16:creationId xmlns:a16="http://schemas.microsoft.com/office/drawing/2014/main" id="{07B4A801-63FC-57FB-8F27-5DA54EAE3E1A}"/>
                </a:ext>
              </a:extLst>
            </p:cNvPr>
            <p:cNvCxnSpPr>
              <a:cxnSpLocks noChangeShapeType="1"/>
            </p:cNvCxnSpPr>
            <p:nvPr/>
          </p:nvCxnSpPr>
          <p:spPr bwMode="auto">
            <a:xfrm flipV="1">
              <a:off x="3866827" y="4876461"/>
              <a:ext cx="114316" cy="373066"/>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cxnSp>
          <p:nvCxnSpPr>
            <p:cNvPr id="146" name="Rechte verbindingslijn met pijl 145">
              <a:extLst>
                <a:ext uri="{FF2B5EF4-FFF2-40B4-BE49-F238E27FC236}">
                  <a16:creationId xmlns:a16="http://schemas.microsoft.com/office/drawing/2014/main" id="{451890DA-EFE0-344B-349B-98D5C021A883}"/>
                </a:ext>
              </a:extLst>
            </p:cNvPr>
            <p:cNvCxnSpPr>
              <a:cxnSpLocks noChangeShapeType="1"/>
            </p:cNvCxnSpPr>
            <p:nvPr/>
          </p:nvCxnSpPr>
          <p:spPr bwMode="auto">
            <a:xfrm flipV="1">
              <a:off x="3133300" y="4630397"/>
              <a:ext cx="0" cy="619130"/>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grpSp>
        <p:nvGrpSpPr>
          <p:cNvPr id="149" name="Groeperen 148">
            <a:extLst>
              <a:ext uri="{FF2B5EF4-FFF2-40B4-BE49-F238E27FC236}">
                <a16:creationId xmlns:a16="http://schemas.microsoft.com/office/drawing/2014/main" id="{DE5B7E12-87B9-3B7E-1BC9-E2E0489EFF56}"/>
              </a:ext>
            </a:extLst>
          </p:cNvPr>
          <p:cNvGrpSpPr>
            <a:grpSpLocks/>
          </p:cNvGrpSpPr>
          <p:nvPr/>
        </p:nvGrpSpPr>
        <p:grpSpPr bwMode="auto">
          <a:xfrm>
            <a:off x="-133350" y="3160713"/>
            <a:ext cx="2263775" cy="1114425"/>
            <a:chOff x="3032" y="3648577"/>
            <a:chExt cx="2263706" cy="1114753"/>
          </a:xfrm>
        </p:grpSpPr>
        <p:grpSp>
          <p:nvGrpSpPr>
            <p:cNvPr id="82992" name="Groeperen 149">
              <a:extLst>
                <a:ext uri="{FF2B5EF4-FFF2-40B4-BE49-F238E27FC236}">
                  <a16:creationId xmlns:a16="http://schemas.microsoft.com/office/drawing/2014/main" id="{DD861AB5-CA81-D655-1B5C-D5FEB58CC5ED}"/>
                </a:ext>
              </a:extLst>
            </p:cNvPr>
            <p:cNvGrpSpPr>
              <a:grpSpLocks/>
            </p:cNvGrpSpPr>
            <p:nvPr/>
          </p:nvGrpSpPr>
          <p:grpSpPr bwMode="auto">
            <a:xfrm>
              <a:off x="3032" y="3648577"/>
              <a:ext cx="2246626" cy="1031193"/>
              <a:chOff x="-1969485" y="4519835"/>
              <a:chExt cx="2246626" cy="1031193"/>
            </a:xfrm>
          </p:grpSpPr>
          <p:sp>
            <p:nvSpPr>
              <p:cNvPr id="153" name="Ovaal 152">
                <a:extLst>
                  <a:ext uri="{FF2B5EF4-FFF2-40B4-BE49-F238E27FC236}">
                    <a16:creationId xmlns:a16="http://schemas.microsoft.com/office/drawing/2014/main" id="{3A94152E-BEFF-F634-51E5-BC764AA9CD9D}"/>
                  </a:ext>
                </a:extLst>
              </p:cNvPr>
              <p:cNvSpPr>
                <a:spLocks noChangeArrowheads="1"/>
              </p:cNvSpPr>
              <p:nvPr/>
            </p:nvSpPr>
            <p:spPr bwMode="auto">
              <a:xfrm>
                <a:off x="-1747242" y="4662752"/>
                <a:ext cx="1812870" cy="870206"/>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54" name="Ovaal 153">
                <a:extLst>
                  <a:ext uri="{FF2B5EF4-FFF2-40B4-BE49-F238E27FC236}">
                    <a16:creationId xmlns:a16="http://schemas.microsoft.com/office/drawing/2014/main" id="{3DB79A35-2FFB-3137-11D5-5D4691D830B3}"/>
                  </a:ext>
                </a:extLst>
              </p:cNvPr>
              <p:cNvSpPr/>
              <p:nvPr/>
            </p:nvSpPr>
            <p:spPr>
              <a:xfrm>
                <a:off x="-1969485" y="4519835"/>
                <a:ext cx="2246245" cy="1030590"/>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err="1">
                    <a:solidFill>
                      <a:srgbClr val="FF0000"/>
                    </a:solidFill>
                    <a:latin typeface="Calibri"/>
                    <a:ea typeface="+mn-ea"/>
                  </a:rPr>
                  <a:t>crowd</a:t>
                </a:r>
                <a:r>
                  <a:rPr lang="nl-NL" sz="900" b="1" kern="0" dirty="0">
                    <a:solidFill>
                      <a:srgbClr val="FF0000"/>
                    </a:solidFill>
                    <a:latin typeface="Calibri"/>
                    <a:ea typeface="+mn-ea"/>
                  </a:rPr>
                  <a:t> </a:t>
                </a:r>
                <a:r>
                  <a:rPr lang="nl-NL" sz="900" b="1" kern="0" dirty="0" err="1">
                    <a:solidFill>
                      <a:srgbClr val="FF0000"/>
                    </a:solidFill>
                    <a:latin typeface="Calibri"/>
                    <a:ea typeface="+mn-ea"/>
                  </a:rPr>
                  <a:t>funding</a:t>
                </a:r>
                <a:endParaRPr lang="nl-NL" sz="900" b="1" kern="0" dirty="0">
                  <a:solidFill>
                    <a:srgbClr val="FF0000"/>
                  </a:solidFill>
                  <a:latin typeface="Calibri"/>
                  <a:ea typeface="+mn-ea"/>
                </a:endParaRPr>
              </a:p>
              <a:p>
                <a:pPr algn="ctr" eaLnBrk="1" fontAlgn="auto" hangingPunct="1">
                  <a:spcBef>
                    <a:spcPts val="0"/>
                  </a:spcBef>
                  <a:spcAft>
                    <a:spcPts val="0"/>
                  </a:spcAft>
                  <a:defRPr/>
                </a:pPr>
                <a:r>
                  <a:rPr lang="nl-NL" sz="900" kern="0" dirty="0" err="1">
                    <a:solidFill>
                      <a:srgbClr val="1F497D"/>
                    </a:solidFill>
                    <a:latin typeface="Calibri"/>
                    <a:ea typeface="+mn-ea"/>
                  </a:rPr>
                  <a:t>indie</a:t>
                </a:r>
                <a:r>
                  <a:rPr lang="nl-NL" sz="900" kern="0" dirty="0">
                    <a:solidFill>
                      <a:srgbClr val="1F497D"/>
                    </a:solidFill>
                    <a:latin typeface="Calibri"/>
                    <a:ea typeface="+mn-ea"/>
                  </a:rPr>
                  <a:t>, gogo, </a:t>
                </a:r>
                <a:r>
                  <a:rPr lang="nl-NL" sz="900" kern="0" dirty="0" err="1">
                    <a:solidFill>
                      <a:srgbClr val="1F497D"/>
                    </a:solidFill>
                    <a:latin typeface="Calibri"/>
                    <a:ea typeface="+mn-ea"/>
                  </a:rPr>
                  <a:t>microfinance</a:t>
                </a:r>
                <a:r>
                  <a:rPr lang="nl-NL" sz="900" kern="0" dirty="0">
                    <a:solidFill>
                      <a:srgbClr val="1F497D"/>
                    </a:solidFill>
                    <a:latin typeface="Calibri"/>
                    <a:ea typeface="+mn-ea"/>
                  </a:rPr>
                  <a:t>, kickstarter, time </a:t>
                </a:r>
                <a:r>
                  <a:rPr lang="nl-NL" sz="900" kern="0" dirty="0" err="1">
                    <a:solidFill>
                      <a:srgbClr val="1F497D"/>
                    </a:solidFill>
                    <a:latin typeface="Calibri"/>
                    <a:ea typeface="+mn-ea"/>
                  </a:rPr>
                  <a:t>banks</a:t>
                </a:r>
                <a:r>
                  <a:rPr lang="nl-NL" sz="900" kern="0" dirty="0">
                    <a:solidFill>
                      <a:srgbClr val="1F497D"/>
                    </a:solidFill>
                    <a:latin typeface="Calibri"/>
                    <a:ea typeface="+mn-ea"/>
                  </a:rPr>
                  <a:t>, impact </a:t>
                </a:r>
                <a:r>
                  <a:rPr lang="nl-NL" sz="900" kern="0" dirty="0" err="1">
                    <a:solidFill>
                      <a:srgbClr val="1F497D"/>
                    </a:solidFill>
                    <a:latin typeface="Calibri"/>
                    <a:ea typeface="+mn-ea"/>
                  </a:rPr>
                  <a:t>investing</a:t>
                </a:r>
                <a:r>
                  <a:rPr lang="nl-NL" sz="900" kern="0" dirty="0">
                    <a:solidFill>
                      <a:srgbClr val="1F497D"/>
                    </a:solidFill>
                    <a:latin typeface="Calibri"/>
                    <a:ea typeface="+mn-ea"/>
                  </a:rPr>
                  <a:t>, </a:t>
                </a:r>
                <a:r>
                  <a:rPr lang="nl-NL" sz="900" kern="0" dirty="0" err="1">
                    <a:solidFill>
                      <a:srgbClr val="1F497D"/>
                    </a:solidFill>
                    <a:latin typeface="Calibri"/>
                    <a:ea typeface="+mn-ea"/>
                  </a:rPr>
                  <a:t>crowdfunder.com</a:t>
                </a:r>
                <a:endParaRPr lang="nl-NL" sz="900" kern="0" dirty="0">
                  <a:solidFill>
                    <a:srgbClr val="1F497D"/>
                  </a:solidFill>
                  <a:latin typeface="Calibri"/>
                  <a:ea typeface="+mn-ea"/>
                </a:endParaRPr>
              </a:p>
            </p:txBody>
          </p:sp>
        </p:grpSp>
        <p:sp>
          <p:nvSpPr>
            <p:cNvPr id="151" name="Tekstvak 150">
              <a:extLst>
                <a:ext uri="{FF2B5EF4-FFF2-40B4-BE49-F238E27FC236}">
                  <a16:creationId xmlns:a16="http://schemas.microsoft.com/office/drawing/2014/main" id="{20805F2D-7F87-BE81-B4D4-58AD52398CB9}"/>
                </a:ext>
              </a:extLst>
            </p:cNvPr>
            <p:cNvSpPr txBox="1"/>
            <p:nvPr/>
          </p:nvSpPr>
          <p:spPr>
            <a:xfrm>
              <a:off x="135034" y="3863330"/>
              <a:ext cx="1800000" cy="900000"/>
            </a:xfrm>
            <a:prstGeom prst="rect">
              <a:avLst/>
            </a:prstGeom>
            <a:noFill/>
          </p:spPr>
          <p:txBody>
            <a:bodyPr spcFirstLastPara="1" wrap="none">
              <a:prstTxWarp prst="textArchDown">
                <a:avLst>
                  <a:gd name="adj" fmla="val 1014834"/>
                </a:avLst>
              </a:prstTxWarp>
              <a:spAutoFit/>
            </a:bodyPr>
            <a:lstStyle/>
            <a:p>
              <a:pPr eaLnBrk="1" fontAlgn="auto" hangingPunct="1">
                <a:spcBef>
                  <a:spcPts val="0"/>
                </a:spcBef>
                <a:spcAft>
                  <a:spcPts val="0"/>
                </a:spcAft>
                <a:defRPr/>
              </a:pPr>
              <a:r>
                <a:rPr lang="nl-NL" sz="1600" kern="0" dirty="0" err="1">
                  <a:solidFill>
                    <a:sysClr val="windowText" lastClr="000000"/>
                  </a:solidFill>
                  <a:latin typeface="Verdana"/>
                  <a:cs typeface="Verdana"/>
                </a:rPr>
                <a:t>investments</a:t>
              </a:r>
              <a:endParaRPr lang="nl-NL" sz="1600" kern="0" dirty="0">
                <a:solidFill>
                  <a:sysClr val="windowText" lastClr="000000"/>
                </a:solidFill>
                <a:latin typeface="Verdana"/>
                <a:cs typeface="Verdana"/>
              </a:endParaRPr>
            </a:p>
          </p:txBody>
        </p:sp>
        <p:cxnSp>
          <p:nvCxnSpPr>
            <p:cNvPr id="152" name="Rechte verbindingslijn met pijl 151">
              <a:extLst>
                <a:ext uri="{FF2B5EF4-FFF2-40B4-BE49-F238E27FC236}">
                  <a16:creationId xmlns:a16="http://schemas.microsoft.com/office/drawing/2014/main" id="{FBA9A2D5-2818-F003-2441-2D18B1B95E9C}"/>
                </a:ext>
              </a:extLst>
            </p:cNvPr>
            <p:cNvCxnSpPr>
              <a:cxnSpLocks noChangeShapeType="1"/>
            </p:cNvCxnSpPr>
            <p:nvPr/>
          </p:nvCxnSpPr>
          <p:spPr bwMode="auto">
            <a:xfrm flipV="1">
              <a:off x="1715893" y="3794670"/>
              <a:ext cx="550845" cy="104806"/>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grpSp>
        <p:nvGrpSpPr>
          <p:cNvPr id="155" name="Groeperen 154">
            <a:extLst>
              <a:ext uri="{FF2B5EF4-FFF2-40B4-BE49-F238E27FC236}">
                <a16:creationId xmlns:a16="http://schemas.microsoft.com/office/drawing/2014/main" id="{F33C8C00-00B2-BAD8-0D46-38546C987D34}"/>
              </a:ext>
            </a:extLst>
          </p:cNvPr>
          <p:cNvGrpSpPr>
            <a:grpSpLocks/>
          </p:cNvGrpSpPr>
          <p:nvPr/>
        </p:nvGrpSpPr>
        <p:grpSpPr bwMode="auto">
          <a:xfrm>
            <a:off x="-192088" y="1400175"/>
            <a:ext cx="2774951" cy="1806575"/>
            <a:chOff x="-208677" y="1891620"/>
            <a:chExt cx="2776011" cy="1805240"/>
          </a:xfrm>
        </p:grpSpPr>
        <p:grpSp>
          <p:nvGrpSpPr>
            <p:cNvPr id="82983" name="Groeperen 155">
              <a:extLst>
                <a:ext uri="{FF2B5EF4-FFF2-40B4-BE49-F238E27FC236}">
                  <a16:creationId xmlns:a16="http://schemas.microsoft.com/office/drawing/2014/main" id="{7238B82F-ABA9-7F87-D80F-EC0ECEE80403}"/>
                </a:ext>
              </a:extLst>
            </p:cNvPr>
            <p:cNvGrpSpPr>
              <a:grpSpLocks/>
            </p:cNvGrpSpPr>
            <p:nvPr/>
          </p:nvGrpSpPr>
          <p:grpSpPr bwMode="auto">
            <a:xfrm>
              <a:off x="320708" y="1891620"/>
              <a:ext cx="2246626" cy="1031193"/>
              <a:chOff x="-2536736" y="2250343"/>
              <a:chExt cx="2246626" cy="1031193"/>
            </a:xfrm>
          </p:grpSpPr>
          <p:sp>
            <p:nvSpPr>
              <p:cNvPr id="163" name="Ovaal 162">
                <a:extLst>
                  <a:ext uri="{FF2B5EF4-FFF2-40B4-BE49-F238E27FC236}">
                    <a16:creationId xmlns:a16="http://schemas.microsoft.com/office/drawing/2014/main" id="{39DFD363-A59E-0023-0AE9-E8958B7CC377}"/>
                  </a:ext>
                </a:extLst>
              </p:cNvPr>
              <p:cNvSpPr>
                <a:spLocks noChangeArrowheads="1"/>
              </p:cNvSpPr>
              <p:nvPr/>
            </p:nvSpPr>
            <p:spPr bwMode="auto">
              <a:xfrm>
                <a:off x="-2314946" y="2326487"/>
                <a:ext cx="1813618" cy="870894"/>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64" name="Ovaal 163">
                <a:extLst>
                  <a:ext uri="{FF2B5EF4-FFF2-40B4-BE49-F238E27FC236}">
                    <a16:creationId xmlns:a16="http://schemas.microsoft.com/office/drawing/2014/main" id="{D4856D54-D281-7E55-86B4-525A434010D9}"/>
                  </a:ext>
                </a:extLst>
              </p:cNvPr>
              <p:cNvSpPr/>
              <p:nvPr/>
            </p:nvSpPr>
            <p:spPr>
              <a:xfrm>
                <a:off x="-2537281" y="2250343"/>
                <a:ext cx="2247171" cy="1031112"/>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err="1">
                    <a:solidFill>
                      <a:srgbClr val="FF0000"/>
                    </a:solidFill>
                    <a:latin typeface="Calibri"/>
                    <a:ea typeface="+mn-ea"/>
                  </a:rPr>
                  <a:t>socially</a:t>
                </a:r>
                <a:r>
                  <a:rPr lang="nl-NL" sz="900" b="1" kern="0" dirty="0">
                    <a:solidFill>
                      <a:srgbClr val="FF0000"/>
                    </a:solidFill>
                    <a:latin typeface="Calibri"/>
                    <a:ea typeface="+mn-ea"/>
                  </a:rPr>
                  <a:t> </a:t>
                </a:r>
                <a:r>
                  <a:rPr lang="nl-NL" sz="900" b="1" kern="0" dirty="0" err="1">
                    <a:solidFill>
                      <a:srgbClr val="FF0000"/>
                    </a:solidFill>
                    <a:latin typeface="Calibri"/>
                    <a:ea typeface="+mn-ea"/>
                  </a:rPr>
                  <a:t>responsible</a:t>
                </a:r>
                <a:r>
                  <a:rPr lang="nl-NL" sz="900" b="1" kern="0" dirty="0">
                    <a:solidFill>
                      <a:srgbClr val="FF0000"/>
                    </a:solidFill>
                    <a:latin typeface="Calibri"/>
                    <a:ea typeface="+mn-ea"/>
                  </a:rPr>
                  <a:t> </a:t>
                </a:r>
                <a:r>
                  <a:rPr lang="nl-NL" sz="900" b="1" kern="0" dirty="0" err="1">
                    <a:solidFill>
                      <a:srgbClr val="FF0000"/>
                    </a:solidFill>
                    <a:latin typeface="Calibri"/>
                    <a:ea typeface="+mn-ea"/>
                  </a:rPr>
                  <a:t>investing</a:t>
                </a:r>
                <a:endParaRPr lang="nl-NL" sz="900" b="1" kern="0" dirty="0">
                  <a:solidFill>
                    <a:srgbClr val="FF0000"/>
                  </a:solidFill>
                  <a:latin typeface="Calibri"/>
                  <a:ea typeface="+mn-ea"/>
                </a:endParaRPr>
              </a:p>
              <a:p>
                <a:pPr algn="ctr" eaLnBrk="1" fontAlgn="auto" hangingPunct="1">
                  <a:spcBef>
                    <a:spcPts val="0"/>
                  </a:spcBef>
                  <a:spcAft>
                    <a:spcPts val="0"/>
                  </a:spcAft>
                  <a:defRPr/>
                </a:pPr>
                <a:r>
                  <a:rPr lang="nl-NL" sz="900" kern="0" dirty="0">
                    <a:solidFill>
                      <a:srgbClr val="1F497D"/>
                    </a:solidFill>
                    <a:latin typeface="Calibri"/>
                    <a:ea typeface="+mn-ea"/>
                  </a:rPr>
                  <a:t>corporate </a:t>
                </a:r>
                <a:r>
                  <a:rPr lang="nl-NL" sz="900" kern="0" dirty="0" err="1">
                    <a:solidFill>
                      <a:srgbClr val="1F497D"/>
                    </a:solidFill>
                    <a:latin typeface="Calibri"/>
                    <a:ea typeface="+mn-ea"/>
                  </a:rPr>
                  <a:t>social</a:t>
                </a:r>
                <a:r>
                  <a:rPr lang="nl-NL" sz="900" kern="0" dirty="0">
                    <a:solidFill>
                      <a:srgbClr val="1F497D"/>
                    </a:solidFill>
                    <a:latin typeface="Calibri"/>
                    <a:ea typeface="+mn-ea"/>
                  </a:rPr>
                  <a:t>, </a:t>
                </a:r>
                <a:r>
                  <a:rPr lang="nl-NL" sz="900" kern="0" dirty="0" err="1">
                    <a:solidFill>
                      <a:srgbClr val="1F497D"/>
                    </a:solidFill>
                    <a:latin typeface="Calibri"/>
                    <a:ea typeface="+mn-ea"/>
                  </a:rPr>
                  <a:t>social</a:t>
                </a:r>
                <a:r>
                  <a:rPr lang="nl-NL" sz="900" kern="0" dirty="0">
                    <a:solidFill>
                      <a:srgbClr val="1F497D"/>
                    </a:solidFill>
                    <a:latin typeface="Calibri"/>
                    <a:ea typeface="+mn-ea"/>
                  </a:rPr>
                  <a:t> impact </a:t>
                </a:r>
                <a:r>
                  <a:rPr lang="nl-NL" sz="900" kern="0" dirty="0" err="1">
                    <a:solidFill>
                      <a:srgbClr val="1F497D"/>
                    </a:solidFill>
                    <a:latin typeface="Calibri"/>
                    <a:ea typeface="+mn-ea"/>
                  </a:rPr>
                  <a:t>bonds</a:t>
                </a:r>
                <a:r>
                  <a:rPr lang="nl-NL" sz="900" kern="0" dirty="0">
                    <a:solidFill>
                      <a:srgbClr val="1F497D"/>
                    </a:solidFill>
                    <a:latin typeface="Calibri"/>
                    <a:ea typeface="+mn-ea"/>
                  </a:rPr>
                  <a:t>, </a:t>
                </a:r>
                <a:r>
                  <a:rPr lang="nl-NL" sz="900" kern="0" dirty="0" err="1">
                    <a:solidFill>
                      <a:srgbClr val="1F497D"/>
                    </a:solidFill>
                    <a:latin typeface="Calibri"/>
                    <a:ea typeface="+mn-ea"/>
                  </a:rPr>
                  <a:t>responsibility</a:t>
                </a:r>
                <a:r>
                  <a:rPr lang="nl-NL" sz="900" kern="0" dirty="0">
                    <a:solidFill>
                      <a:srgbClr val="1F497D"/>
                    </a:solidFill>
                    <a:latin typeface="Calibri"/>
                    <a:ea typeface="+mn-ea"/>
                  </a:rPr>
                  <a:t>, </a:t>
                </a:r>
                <a:r>
                  <a:rPr lang="nl-NL" sz="900" kern="0" dirty="0" err="1">
                    <a:solidFill>
                      <a:srgbClr val="1F497D"/>
                    </a:solidFill>
                    <a:latin typeface="Calibri"/>
                    <a:ea typeface="+mn-ea"/>
                  </a:rPr>
                  <a:t>screw</a:t>
                </a:r>
                <a:r>
                  <a:rPr lang="nl-NL" sz="900" kern="0" dirty="0">
                    <a:solidFill>
                      <a:srgbClr val="1F497D"/>
                    </a:solidFill>
                    <a:latin typeface="Calibri"/>
                    <a:ea typeface="+mn-ea"/>
                  </a:rPr>
                  <a:t> business as </a:t>
                </a:r>
                <a:r>
                  <a:rPr lang="nl-NL" sz="900" kern="0" dirty="0" err="1">
                    <a:solidFill>
                      <a:srgbClr val="1F497D"/>
                    </a:solidFill>
                    <a:latin typeface="Calibri"/>
                    <a:ea typeface="+mn-ea"/>
                  </a:rPr>
                  <a:t>usual</a:t>
                </a:r>
                <a:endParaRPr lang="nl-NL" sz="900" kern="0" dirty="0">
                  <a:solidFill>
                    <a:srgbClr val="1F497D"/>
                  </a:solidFill>
                  <a:latin typeface="Calibri"/>
                  <a:ea typeface="+mn-ea"/>
                </a:endParaRPr>
              </a:p>
            </p:txBody>
          </p:sp>
        </p:grpSp>
        <p:grpSp>
          <p:nvGrpSpPr>
            <p:cNvPr id="82984" name="Groeperen 156">
              <a:extLst>
                <a:ext uri="{FF2B5EF4-FFF2-40B4-BE49-F238E27FC236}">
                  <a16:creationId xmlns:a16="http://schemas.microsoft.com/office/drawing/2014/main" id="{AB7F0B0F-A5FB-BC05-C6A5-982FE79433FE}"/>
                </a:ext>
              </a:extLst>
            </p:cNvPr>
            <p:cNvGrpSpPr>
              <a:grpSpLocks/>
            </p:cNvGrpSpPr>
            <p:nvPr/>
          </p:nvGrpSpPr>
          <p:grpSpPr bwMode="auto">
            <a:xfrm>
              <a:off x="-208677" y="2665667"/>
              <a:ext cx="2246626" cy="1031193"/>
              <a:chOff x="-1969485" y="4519835"/>
              <a:chExt cx="2246626" cy="1031193"/>
            </a:xfrm>
          </p:grpSpPr>
          <p:sp>
            <p:nvSpPr>
              <p:cNvPr id="161" name="Ovaal 160">
                <a:extLst>
                  <a:ext uri="{FF2B5EF4-FFF2-40B4-BE49-F238E27FC236}">
                    <a16:creationId xmlns:a16="http://schemas.microsoft.com/office/drawing/2014/main" id="{97BE0742-73BE-1AD4-B5C1-F4986CBF5FC6}"/>
                  </a:ext>
                </a:extLst>
              </p:cNvPr>
              <p:cNvSpPr>
                <a:spLocks noChangeArrowheads="1"/>
              </p:cNvSpPr>
              <p:nvPr/>
            </p:nvSpPr>
            <p:spPr bwMode="auto">
              <a:xfrm>
                <a:off x="-1747149" y="4662685"/>
                <a:ext cx="1813618" cy="870894"/>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62" name="Ovaal 161">
                <a:extLst>
                  <a:ext uri="{FF2B5EF4-FFF2-40B4-BE49-F238E27FC236}">
                    <a16:creationId xmlns:a16="http://schemas.microsoft.com/office/drawing/2014/main" id="{59717BC7-925A-F6D5-8542-E4012B6C789D}"/>
                  </a:ext>
                </a:extLst>
              </p:cNvPr>
              <p:cNvSpPr/>
              <p:nvPr/>
            </p:nvSpPr>
            <p:spPr>
              <a:xfrm>
                <a:off x="-1969485" y="4519916"/>
                <a:ext cx="2247171" cy="1031112"/>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err="1">
                    <a:solidFill>
                      <a:srgbClr val="FF0000"/>
                    </a:solidFill>
                    <a:latin typeface="Calibri"/>
                    <a:ea typeface="+mn-ea"/>
                  </a:rPr>
                  <a:t>social</a:t>
                </a:r>
                <a:r>
                  <a:rPr lang="nl-NL" sz="900" b="1" kern="0" dirty="0">
                    <a:solidFill>
                      <a:srgbClr val="FF0000"/>
                    </a:solidFill>
                    <a:latin typeface="Calibri"/>
                    <a:ea typeface="+mn-ea"/>
                  </a:rPr>
                  <a:t> </a:t>
                </a:r>
                <a:r>
                  <a:rPr lang="nl-NL" sz="900" b="1" kern="0" dirty="0" err="1">
                    <a:solidFill>
                      <a:srgbClr val="FF0000"/>
                    </a:solidFill>
                    <a:latin typeface="Calibri"/>
                    <a:ea typeface="+mn-ea"/>
                  </a:rPr>
                  <a:t>entrepreneurship</a:t>
                </a:r>
                <a:endParaRPr lang="nl-NL" sz="900" b="1" kern="0" dirty="0">
                  <a:solidFill>
                    <a:srgbClr val="FF0000"/>
                  </a:solidFill>
                  <a:latin typeface="Calibri"/>
                  <a:ea typeface="+mn-ea"/>
                </a:endParaRPr>
              </a:p>
              <a:p>
                <a:pPr algn="ctr" eaLnBrk="1" fontAlgn="auto" hangingPunct="1">
                  <a:spcBef>
                    <a:spcPts val="0"/>
                  </a:spcBef>
                  <a:spcAft>
                    <a:spcPts val="0"/>
                  </a:spcAft>
                  <a:defRPr/>
                </a:pPr>
                <a:r>
                  <a:rPr lang="nl-NL" sz="900" kern="0" dirty="0">
                    <a:solidFill>
                      <a:srgbClr val="1F497D"/>
                    </a:solidFill>
                    <a:latin typeface="Calibri"/>
                    <a:ea typeface="+mn-ea"/>
                  </a:rPr>
                  <a:t>impact </a:t>
                </a:r>
                <a:r>
                  <a:rPr lang="nl-NL" sz="900" kern="0" dirty="0" err="1">
                    <a:solidFill>
                      <a:srgbClr val="1F497D"/>
                    </a:solidFill>
                    <a:latin typeface="Calibri"/>
                    <a:ea typeface="+mn-ea"/>
                  </a:rPr>
                  <a:t>investing</a:t>
                </a:r>
                <a:r>
                  <a:rPr lang="nl-NL" sz="900" kern="0" dirty="0">
                    <a:solidFill>
                      <a:srgbClr val="1F497D"/>
                    </a:solidFill>
                    <a:latin typeface="Calibri"/>
                    <a:ea typeface="+mn-ea"/>
                  </a:rPr>
                  <a:t>, b-</a:t>
                </a:r>
                <a:r>
                  <a:rPr lang="nl-NL" sz="900" kern="0" dirty="0" err="1">
                    <a:solidFill>
                      <a:srgbClr val="1F497D"/>
                    </a:solidFill>
                    <a:latin typeface="Calibri"/>
                    <a:ea typeface="+mn-ea"/>
                  </a:rPr>
                  <a:t>corp</a:t>
                </a:r>
                <a:r>
                  <a:rPr lang="nl-NL" sz="900" kern="0" dirty="0">
                    <a:solidFill>
                      <a:srgbClr val="1F497D"/>
                    </a:solidFill>
                    <a:latin typeface="Calibri"/>
                    <a:ea typeface="+mn-ea"/>
                  </a:rPr>
                  <a:t>, micro-franchising, </a:t>
                </a:r>
                <a:r>
                  <a:rPr lang="nl-NL" sz="900" kern="0" dirty="0" err="1">
                    <a:solidFill>
                      <a:srgbClr val="1F497D"/>
                    </a:solidFill>
                    <a:latin typeface="Calibri"/>
                    <a:ea typeface="+mn-ea"/>
                  </a:rPr>
                  <a:t>social</a:t>
                </a:r>
                <a:r>
                  <a:rPr lang="nl-NL" sz="900" kern="0" dirty="0">
                    <a:solidFill>
                      <a:srgbClr val="1F497D"/>
                    </a:solidFill>
                    <a:latin typeface="Calibri"/>
                    <a:ea typeface="+mn-ea"/>
                  </a:rPr>
                  <a:t> business, </a:t>
                </a:r>
                <a:r>
                  <a:rPr lang="nl-NL" sz="900" kern="0" dirty="0" err="1">
                    <a:solidFill>
                      <a:srgbClr val="1F497D"/>
                    </a:solidFill>
                    <a:latin typeface="Calibri"/>
                    <a:ea typeface="+mn-ea"/>
                  </a:rPr>
                  <a:t>formation</a:t>
                </a:r>
                <a:r>
                  <a:rPr lang="nl-NL" sz="900" kern="0" dirty="0">
                    <a:solidFill>
                      <a:srgbClr val="1F497D"/>
                    </a:solidFill>
                    <a:latin typeface="Calibri"/>
                    <a:ea typeface="+mn-ea"/>
                  </a:rPr>
                  <a:t> of </a:t>
                </a:r>
                <a:r>
                  <a:rPr lang="nl-NL" sz="900" kern="0" dirty="0" err="1">
                    <a:solidFill>
                      <a:srgbClr val="1F497D"/>
                    </a:solidFill>
                    <a:latin typeface="Calibri"/>
                    <a:ea typeface="+mn-ea"/>
                  </a:rPr>
                  <a:t>social</a:t>
                </a:r>
                <a:r>
                  <a:rPr lang="nl-NL" sz="900" kern="0" dirty="0">
                    <a:solidFill>
                      <a:srgbClr val="1F497D"/>
                    </a:solidFill>
                    <a:latin typeface="Calibri"/>
                    <a:ea typeface="+mn-ea"/>
                  </a:rPr>
                  <a:t> </a:t>
                </a:r>
                <a:r>
                  <a:rPr lang="nl-NL" sz="900" kern="0" dirty="0" err="1">
                    <a:solidFill>
                      <a:srgbClr val="1F497D"/>
                    </a:solidFill>
                    <a:latin typeface="Calibri"/>
                    <a:ea typeface="+mn-ea"/>
                  </a:rPr>
                  <a:t>capital</a:t>
                </a:r>
                <a:r>
                  <a:rPr lang="nl-NL" sz="900" kern="0" dirty="0">
                    <a:solidFill>
                      <a:srgbClr val="1F497D"/>
                    </a:solidFill>
                    <a:latin typeface="Calibri"/>
                    <a:ea typeface="+mn-ea"/>
                  </a:rPr>
                  <a:t>, SOCAP</a:t>
                </a:r>
              </a:p>
            </p:txBody>
          </p:sp>
        </p:grpSp>
        <p:sp>
          <p:nvSpPr>
            <p:cNvPr id="158" name="Tekstvak 157">
              <a:extLst>
                <a:ext uri="{FF2B5EF4-FFF2-40B4-BE49-F238E27FC236}">
                  <a16:creationId xmlns:a16="http://schemas.microsoft.com/office/drawing/2014/main" id="{8580DFF9-BB84-928C-F079-1DFB7A2ABEA8}"/>
                </a:ext>
              </a:extLst>
            </p:cNvPr>
            <p:cNvSpPr txBox="1"/>
            <p:nvPr/>
          </p:nvSpPr>
          <p:spPr>
            <a:xfrm>
              <a:off x="466738" y="1893011"/>
              <a:ext cx="1800000" cy="900000"/>
            </a:xfrm>
            <a:prstGeom prst="rect">
              <a:avLst/>
            </a:prstGeom>
            <a:noFill/>
          </p:spPr>
          <p:txBody>
            <a:bodyPr spcFirstLastPara="1" wrap="none">
              <a:prstTxWarp prst="textArchUp">
                <a:avLst>
                  <a:gd name="adj" fmla="val 11211779"/>
                </a:avLst>
              </a:prstTxWarp>
              <a:spAutoFit/>
            </a:bodyPr>
            <a:lstStyle/>
            <a:p>
              <a:pPr eaLnBrk="1" fontAlgn="auto" hangingPunct="1">
                <a:spcBef>
                  <a:spcPts val="0"/>
                </a:spcBef>
                <a:spcAft>
                  <a:spcPts val="0"/>
                </a:spcAft>
                <a:defRPr/>
              </a:pPr>
              <a:r>
                <a:rPr lang="nl-NL" sz="1600" kern="0" dirty="0" err="1">
                  <a:solidFill>
                    <a:sysClr val="windowText" lastClr="000000"/>
                  </a:solidFill>
                  <a:latin typeface="Verdana"/>
                  <a:cs typeface="Verdana"/>
                </a:rPr>
                <a:t>economy</a:t>
              </a:r>
              <a:endParaRPr lang="nl-NL" sz="1600" kern="0" dirty="0">
                <a:solidFill>
                  <a:sysClr val="windowText" lastClr="000000"/>
                </a:solidFill>
                <a:latin typeface="Verdana"/>
                <a:cs typeface="Verdana"/>
              </a:endParaRPr>
            </a:p>
          </p:txBody>
        </p:sp>
        <p:cxnSp>
          <p:nvCxnSpPr>
            <p:cNvPr id="159" name="Rechte verbindingslijn met pijl 158">
              <a:extLst>
                <a:ext uri="{FF2B5EF4-FFF2-40B4-BE49-F238E27FC236}">
                  <a16:creationId xmlns:a16="http://schemas.microsoft.com/office/drawing/2014/main" id="{01353165-D88B-6061-870F-7BE580D71F24}"/>
                </a:ext>
              </a:extLst>
            </p:cNvPr>
            <p:cNvCxnSpPr>
              <a:cxnSpLocks noChangeShapeType="1"/>
            </p:cNvCxnSpPr>
            <p:nvPr/>
          </p:nvCxnSpPr>
          <p:spPr bwMode="auto">
            <a:xfrm flipV="1">
              <a:off x="1825688" y="2922732"/>
              <a:ext cx="530428" cy="291884"/>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cxnSp>
          <p:nvCxnSpPr>
            <p:cNvPr id="160" name="Rechte verbindingslijn met pijl 159">
              <a:extLst>
                <a:ext uri="{FF2B5EF4-FFF2-40B4-BE49-F238E27FC236}">
                  <a16:creationId xmlns:a16="http://schemas.microsoft.com/office/drawing/2014/main" id="{CF633B6D-8B97-2607-6348-8A0CB02EE34F}"/>
                </a:ext>
              </a:extLst>
            </p:cNvPr>
            <p:cNvCxnSpPr>
              <a:cxnSpLocks noChangeShapeType="1"/>
            </p:cNvCxnSpPr>
            <p:nvPr/>
          </p:nvCxnSpPr>
          <p:spPr bwMode="auto">
            <a:xfrm>
              <a:off x="2211598" y="2657816"/>
              <a:ext cx="144517" cy="264916"/>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sp>
        <p:nvSpPr>
          <p:cNvPr id="165" name="Ovaal 164">
            <a:extLst>
              <a:ext uri="{FF2B5EF4-FFF2-40B4-BE49-F238E27FC236}">
                <a16:creationId xmlns:a16="http://schemas.microsoft.com/office/drawing/2014/main" id="{DB75601C-DCEB-1D0E-7DE9-DA23A695F44E}"/>
              </a:ext>
            </a:extLst>
          </p:cNvPr>
          <p:cNvSpPr>
            <a:spLocks noChangeArrowheads="1"/>
          </p:cNvSpPr>
          <p:nvPr/>
        </p:nvSpPr>
        <p:spPr bwMode="auto">
          <a:xfrm>
            <a:off x="-47625" y="5645150"/>
            <a:ext cx="563562" cy="276225"/>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nl-NL" sz="1800" kern="0">
              <a:solidFill>
                <a:sysClr val="window" lastClr="FFFFFF"/>
              </a:solidFill>
              <a:latin typeface="Calibri"/>
              <a:ea typeface="+mn-ea"/>
            </a:endParaRPr>
          </a:p>
        </p:txBody>
      </p:sp>
      <p:sp>
        <p:nvSpPr>
          <p:cNvPr id="166" name="Rechthoek 165">
            <a:extLst>
              <a:ext uri="{FF2B5EF4-FFF2-40B4-BE49-F238E27FC236}">
                <a16:creationId xmlns:a16="http://schemas.microsoft.com/office/drawing/2014/main" id="{939A0D92-8720-B9A9-71B1-5AA899F41D98}"/>
              </a:ext>
            </a:extLst>
          </p:cNvPr>
          <p:cNvSpPr/>
          <p:nvPr/>
        </p:nvSpPr>
        <p:spPr>
          <a:xfrm>
            <a:off x="571500" y="5607079"/>
            <a:ext cx="1347788" cy="268287"/>
          </a:xfrm>
          <a:prstGeom prst="rect">
            <a:avLst/>
          </a:prstGeom>
        </p:spPr>
        <p:txBody>
          <a:bodyPr>
            <a:spAutoFit/>
          </a:bodyPr>
          <a:lstStyle/>
          <a:p>
            <a:pPr eaLnBrk="1" fontAlgn="auto" hangingPunct="1">
              <a:lnSpc>
                <a:spcPct val="80000"/>
              </a:lnSpc>
              <a:spcBef>
                <a:spcPts val="0"/>
              </a:spcBef>
              <a:spcAft>
                <a:spcPts val="0"/>
              </a:spcAft>
              <a:defRPr/>
            </a:pPr>
            <a:r>
              <a:rPr lang="nl-NL" sz="1300" kern="0" dirty="0">
                <a:solidFill>
                  <a:srgbClr val="1F497D"/>
                </a:solidFill>
              </a:rPr>
              <a:t>hot zones</a:t>
            </a:r>
          </a:p>
        </p:txBody>
      </p:sp>
      <p:grpSp>
        <p:nvGrpSpPr>
          <p:cNvPr id="167" name="Groeperen 166">
            <a:extLst>
              <a:ext uri="{FF2B5EF4-FFF2-40B4-BE49-F238E27FC236}">
                <a16:creationId xmlns:a16="http://schemas.microsoft.com/office/drawing/2014/main" id="{18EFF535-D182-BC4D-5000-E32A546E6502}"/>
              </a:ext>
            </a:extLst>
          </p:cNvPr>
          <p:cNvGrpSpPr>
            <a:grpSpLocks/>
          </p:cNvGrpSpPr>
          <p:nvPr/>
        </p:nvGrpSpPr>
        <p:grpSpPr bwMode="auto">
          <a:xfrm>
            <a:off x="715963" y="3902075"/>
            <a:ext cx="2246312" cy="1431925"/>
            <a:chOff x="887108" y="4230296"/>
            <a:chExt cx="2246626" cy="1433034"/>
          </a:xfrm>
        </p:grpSpPr>
        <p:grpSp>
          <p:nvGrpSpPr>
            <p:cNvPr id="82978" name="Groeperen 167">
              <a:extLst>
                <a:ext uri="{FF2B5EF4-FFF2-40B4-BE49-F238E27FC236}">
                  <a16:creationId xmlns:a16="http://schemas.microsoft.com/office/drawing/2014/main" id="{D6EADE88-E095-7168-54E3-A898D145CB08}"/>
                </a:ext>
              </a:extLst>
            </p:cNvPr>
            <p:cNvGrpSpPr>
              <a:grpSpLocks/>
            </p:cNvGrpSpPr>
            <p:nvPr/>
          </p:nvGrpSpPr>
          <p:grpSpPr bwMode="auto">
            <a:xfrm>
              <a:off x="887108" y="4586683"/>
              <a:ext cx="2246626" cy="1031193"/>
              <a:chOff x="287734" y="22545"/>
              <a:chExt cx="2246626" cy="1031193"/>
            </a:xfrm>
          </p:grpSpPr>
          <p:sp>
            <p:nvSpPr>
              <p:cNvPr id="171" name="Ovaal 170">
                <a:extLst>
                  <a:ext uri="{FF2B5EF4-FFF2-40B4-BE49-F238E27FC236}">
                    <a16:creationId xmlns:a16="http://schemas.microsoft.com/office/drawing/2014/main" id="{2A0D5622-B20F-8B6D-3D90-776ED66A53D0}"/>
                  </a:ext>
                </a:extLst>
              </p:cNvPr>
              <p:cNvSpPr>
                <a:spLocks noChangeArrowheads="1"/>
              </p:cNvSpPr>
              <p:nvPr/>
            </p:nvSpPr>
            <p:spPr bwMode="auto">
              <a:xfrm>
                <a:off x="494138" y="98293"/>
                <a:ext cx="1811590" cy="870624"/>
              </a:xfrm>
              <a:prstGeom prst="ellipse">
                <a:avLst/>
              </a:prstGeom>
              <a:solidFill>
                <a:srgbClr val="D9D9D9"/>
              </a:solidFill>
              <a:ln w="9525">
                <a:solidFill>
                  <a:srgbClr val="4A7EBB"/>
                </a:solidFill>
                <a:round/>
                <a:headEnd/>
                <a:tailEnd/>
              </a:ln>
              <a:effectLst>
                <a:outerShdw blurRad="40000" dist="23000" dir="5400000" rotWithShape="0">
                  <a:srgbClr val="808080">
                    <a:alpha val="34998"/>
                  </a:srgbClr>
                </a:outerShdw>
              </a:effectLst>
            </p:spPr>
            <p:txBody>
              <a:bodyPr lIns="0" tIns="0" rIns="0" bIns="0"/>
              <a:lstStyle/>
              <a:p>
                <a:pPr algn="ctr" eaLnBrk="1" fontAlgn="auto" hangingPunct="1">
                  <a:lnSpc>
                    <a:spcPct val="60000"/>
                  </a:lnSpc>
                  <a:spcBef>
                    <a:spcPts val="0"/>
                  </a:spcBef>
                  <a:spcAft>
                    <a:spcPts val="0"/>
                  </a:spcAft>
                  <a:defRPr/>
                </a:pPr>
                <a:endParaRPr lang="nl-NL" sz="1200" kern="0" dirty="0">
                  <a:solidFill>
                    <a:srgbClr val="1F497D"/>
                  </a:solidFill>
                  <a:latin typeface="Calibri"/>
                  <a:ea typeface="+mn-ea"/>
                </a:endParaRPr>
              </a:p>
            </p:txBody>
          </p:sp>
          <p:sp>
            <p:nvSpPr>
              <p:cNvPr id="172" name="Ovaal 171">
                <a:extLst>
                  <a:ext uri="{FF2B5EF4-FFF2-40B4-BE49-F238E27FC236}">
                    <a16:creationId xmlns:a16="http://schemas.microsoft.com/office/drawing/2014/main" id="{3E528D4E-A60F-137C-83D7-DA52FF9D6AF1}"/>
                  </a:ext>
                </a:extLst>
              </p:cNvPr>
              <p:cNvSpPr/>
              <p:nvPr/>
            </p:nvSpPr>
            <p:spPr>
              <a:xfrm>
                <a:off x="287734" y="22034"/>
                <a:ext cx="2246626" cy="1031086"/>
              </a:xfrm>
              <a:prstGeom prst="ellipse">
                <a:avLst/>
              </a:prstGeom>
              <a:noFill/>
              <a:ln w="9525" cap="flat" cmpd="sng" algn="ctr">
                <a:noFill/>
                <a:prstDash val="solid"/>
              </a:ln>
              <a:effectLst/>
            </p:spPr>
            <p:txBody>
              <a:bodyPr lIns="0" tIns="0" rIns="0" bIns="0" anchor="ctr"/>
              <a:lstStyle/>
              <a:p>
                <a:pPr algn="ctr" eaLnBrk="1" fontAlgn="auto" hangingPunct="1">
                  <a:spcBef>
                    <a:spcPts val="0"/>
                  </a:spcBef>
                  <a:spcAft>
                    <a:spcPts val="0"/>
                  </a:spcAft>
                  <a:defRPr/>
                </a:pPr>
                <a:r>
                  <a:rPr lang="nl-NL" sz="900" b="1" kern="0" dirty="0">
                    <a:solidFill>
                      <a:srgbClr val="FF0000"/>
                    </a:solidFill>
                    <a:latin typeface="Calibri"/>
                    <a:ea typeface="+mn-ea"/>
                  </a:rPr>
                  <a:t>design </a:t>
                </a:r>
                <a:r>
                  <a:rPr lang="nl-NL" sz="900" b="1" kern="0" dirty="0" err="1">
                    <a:solidFill>
                      <a:srgbClr val="FF0000"/>
                    </a:solidFill>
                    <a:latin typeface="Calibri"/>
                    <a:ea typeface="+mn-ea"/>
                  </a:rPr>
                  <a:t>revolution</a:t>
                </a:r>
                <a:endParaRPr lang="nl-NL" sz="900" b="1" kern="0" dirty="0">
                  <a:solidFill>
                    <a:srgbClr val="FF0000"/>
                  </a:solidFill>
                  <a:latin typeface="Calibri"/>
                  <a:ea typeface="+mn-ea"/>
                </a:endParaRPr>
              </a:p>
              <a:p>
                <a:pPr algn="ctr" eaLnBrk="1" fontAlgn="auto" hangingPunct="1">
                  <a:spcBef>
                    <a:spcPts val="0"/>
                  </a:spcBef>
                  <a:spcAft>
                    <a:spcPts val="0"/>
                  </a:spcAft>
                  <a:defRPr/>
                </a:pPr>
                <a:r>
                  <a:rPr lang="nl-NL" sz="900" kern="0" dirty="0">
                    <a:solidFill>
                      <a:srgbClr val="1F497D"/>
                    </a:solidFill>
                    <a:latin typeface="Calibri"/>
                    <a:ea typeface="+mn-ea"/>
                  </a:rPr>
                  <a:t>smart </a:t>
                </a:r>
                <a:r>
                  <a:rPr lang="nl-NL" sz="900" kern="0" dirty="0" err="1">
                    <a:solidFill>
                      <a:srgbClr val="1F497D"/>
                    </a:solidFill>
                    <a:latin typeface="Calibri"/>
                    <a:ea typeface="+mn-ea"/>
                  </a:rPr>
                  <a:t>objects</a:t>
                </a:r>
                <a:r>
                  <a:rPr lang="nl-NL" sz="900" kern="0" dirty="0">
                    <a:solidFill>
                      <a:srgbClr val="1F497D"/>
                    </a:solidFill>
                    <a:latin typeface="Calibri"/>
                    <a:ea typeface="+mn-ea"/>
                  </a:rPr>
                  <a:t>, </a:t>
                </a:r>
                <a:r>
                  <a:rPr lang="nl-NL" sz="900" kern="0" dirty="0" err="1">
                    <a:solidFill>
                      <a:srgbClr val="1F497D"/>
                    </a:solidFill>
                    <a:latin typeface="Calibri"/>
                    <a:ea typeface="+mn-ea"/>
                  </a:rPr>
                  <a:t>gaming</a:t>
                </a:r>
                <a:r>
                  <a:rPr lang="nl-NL" sz="900" kern="0" dirty="0">
                    <a:solidFill>
                      <a:srgbClr val="1F497D"/>
                    </a:solidFill>
                    <a:latin typeface="Calibri"/>
                    <a:ea typeface="+mn-ea"/>
                  </a:rPr>
                  <a:t>, </a:t>
                </a:r>
                <a:r>
                  <a:rPr lang="nl-NL" sz="900" kern="0" dirty="0" err="1">
                    <a:solidFill>
                      <a:srgbClr val="1F497D"/>
                    </a:solidFill>
                    <a:latin typeface="Calibri"/>
                    <a:ea typeface="+mn-ea"/>
                  </a:rPr>
                  <a:t>self-quantifiers</a:t>
                </a:r>
                <a:r>
                  <a:rPr lang="nl-NL" sz="900" kern="0" dirty="0">
                    <a:solidFill>
                      <a:srgbClr val="1F497D"/>
                    </a:solidFill>
                    <a:latin typeface="Calibri"/>
                    <a:ea typeface="+mn-ea"/>
                  </a:rPr>
                  <a:t>, </a:t>
                </a:r>
                <a:r>
                  <a:rPr lang="nl-NL" sz="900" kern="0" dirty="0" err="1">
                    <a:solidFill>
                      <a:srgbClr val="1F497D"/>
                    </a:solidFill>
                    <a:latin typeface="Calibri"/>
                    <a:ea typeface="+mn-ea"/>
                  </a:rPr>
                  <a:t>hive</a:t>
                </a:r>
                <a:r>
                  <a:rPr lang="nl-NL" sz="900" kern="0" dirty="0">
                    <a:solidFill>
                      <a:srgbClr val="1F497D"/>
                    </a:solidFill>
                    <a:latin typeface="Calibri"/>
                    <a:ea typeface="+mn-ea"/>
                  </a:rPr>
                  <a:t> mind, smart </a:t>
                </a:r>
                <a:r>
                  <a:rPr lang="nl-NL" sz="900" kern="0" dirty="0" err="1">
                    <a:solidFill>
                      <a:srgbClr val="1F497D"/>
                    </a:solidFill>
                    <a:latin typeface="Calibri"/>
                    <a:ea typeface="+mn-ea"/>
                  </a:rPr>
                  <a:t>phone</a:t>
                </a:r>
                <a:r>
                  <a:rPr lang="nl-NL" sz="900" kern="0" dirty="0">
                    <a:solidFill>
                      <a:srgbClr val="1F497D"/>
                    </a:solidFill>
                    <a:latin typeface="Calibri"/>
                    <a:ea typeface="+mn-ea"/>
                  </a:rPr>
                  <a:t>, </a:t>
                </a:r>
                <a:r>
                  <a:rPr lang="nl-NL" sz="900" kern="0" dirty="0" err="1">
                    <a:solidFill>
                      <a:srgbClr val="1F497D"/>
                    </a:solidFill>
                    <a:latin typeface="Calibri"/>
                    <a:ea typeface="+mn-ea"/>
                  </a:rPr>
                  <a:t>abundance</a:t>
                </a:r>
                <a:r>
                  <a:rPr lang="nl-NL" sz="900" kern="0" dirty="0">
                    <a:solidFill>
                      <a:srgbClr val="1F497D"/>
                    </a:solidFill>
                    <a:latin typeface="Calibri"/>
                    <a:ea typeface="+mn-ea"/>
                  </a:rPr>
                  <a:t>, </a:t>
                </a:r>
                <a:r>
                  <a:rPr lang="nl-NL" sz="900" kern="0" dirty="0" err="1">
                    <a:solidFill>
                      <a:srgbClr val="1F497D"/>
                    </a:solidFill>
                    <a:latin typeface="Calibri"/>
                    <a:ea typeface="+mn-ea"/>
                  </a:rPr>
                  <a:t>world</a:t>
                </a:r>
                <a:r>
                  <a:rPr lang="nl-NL" sz="900" kern="0" dirty="0">
                    <a:solidFill>
                      <a:srgbClr val="1F497D"/>
                    </a:solidFill>
                    <a:latin typeface="Calibri"/>
                    <a:ea typeface="+mn-ea"/>
                  </a:rPr>
                  <a:t> game, DIY Innovator, well </a:t>
                </a:r>
                <a:r>
                  <a:rPr lang="nl-NL" sz="900" kern="0" dirty="0" err="1">
                    <a:solidFill>
                      <a:srgbClr val="1F497D"/>
                    </a:solidFill>
                    <a:latin typeface="Calibri"/>
                    <a:ea typeface="+mn-ea"/>
                  </a:rPr>
                  <a:t>being</a:t>
                </a:r>
                <a:r>
                  <a:rPr lang="nl-NL" sz="900" kern="0" dirty="0">
                    <a:solidFill>
                      <a:srgbClr val="1F497D"/>
                    </a:solidFill>
                    <a:latin typeface="Calibri"/>
                    <a:ea typeface="+mn-ea"/>
                  </a:rPr>
                  <a:t>, </a:t>
                </a:r>
                <a:r>
                  <a:rPr lang="nl-NL" sz="900" kern="0" dirty="0" err="1">
                    <a:solidFill>
                      <a:srgbClr val="1F497D"/>
                    </a:solidFill>
                    <a:latin typeface="Calibri"/>
                    <a:ea typeface="+mn-ea"/>
                  </a:rPr>
                  <a:t>social</a:t>
                </a:r>
                <a:r>
                  <a:rPr lang="nl-NL" sz="900" kern="0" dirty="0">
                    <a:solidFill>
                      <a:srgbClr val="1F497D"/>
                    </a:solidFill>
                    <a:latin typeface="Calibri"/>
                    <a:ea typeface="+mn-ea"/>
                  </a:rPr>
                  <a:t> </a:t>
                </a:r>
                <a:r>
                  <a:rPr lang="nl-NL" sz="900" kern="0" dirty="0" err="1">
                    <a:solidFill>
                      <a:srgbClr val="1F497D"/>
                    </a:solidFill>
                    <a:latin typeface="Calibri"/>
                    <a:ea typeface="+mn-ea"/>
                  </a:rPr>
                  <a:t>innovation</a:t>
                </a:r>
                <a:endParaRPr lang="nl-NL" sz="900" kern="0" dirty="0">
                  <a:solidFill>
                    <a:srgbClr val="1F497D"/>
                  </a:solidFill>
                  <a:latin typeface="Calibri"/>
                  <a:ea typeface="+mn-ea"/>
                </a:endParaRPr>
              </a:p>
            </p:txBody>
          </p:sp>
        </p:grpSp>
        <p:sp>
          <p:nvSpPr>
            <p:cNvPr id="169" name="Tekstvak 168">
              <a:extLst>
                <a:ext uri="{FF2B5EF4-FFF2-40B4-BE49-F238E27FC236}">
                  <a16:creationId xmlns:a16="http://schemas.microsoft.com/office/drawing/2014/main" id="{B234A5E1-E842-0122-38E2-4D421311340C}"/>
                </a:ext>
              </a:extLst>
            </p:cNvPr>
            <p:cNvSpPr txBox="1"/>
            <p:nvPr/>
          </p:nvSpPr>
          <p:spPr>
            <a:xfrm>
              <a:off x="1092927" y="4763330"/>
              <a:ext cx="1800000" cy="900000"/>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nl-NL" sz="1600" kern="0" dirty="0">
                  <a:solidFill>
                    <a:sysClr val="windowText" lastClr="000000"/>
                  </a:solidFill>
                  <a:latin typeface="Verdana"/>
                  <a:cs typeface="Verdana"/>
                </a:rPr>
                <a:t>design</a:t>
              </a:r>
            </a:p>
          </p:txBody>
        </p:sp>
        <p:cxnSp>
          <p:nvCxnSpPr>
            <p:cNvPr id="170" name="Rechte verbindingslijn met pijl 169">
              <a:extLst>
                <a:ext uri="{FF2B5EF4-FFF2-40B4-BE49-F238E27FC236}">
                  <a16:creationId xmlns:a16="http://schemas.microsoft.com/office/drawing/2014/main" id="{D79348DC-20B4-545D-1C88-9BE4DE22CE81}"/>
                </a:ext>
              </a:extLst>
            </p:cNvPr>
            <p:cNvCxnSpPr>
              <a:cxnSpLocks noChangeShapeType="1"/>
            </p:cNvCxnSpPr>
            <p:nvPr/>
          </p:nvCxnSpPr>
          <p:spPr bwMode="auto">
            <a:xfrm flipV="1">
              <a:off x="2211268" y="4230296"/>
              <a:ext cx="388991" cy="449611"/>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grpSp>
      <p:cxnSp>
        <p:nvCxnSpPr>
          <p:cNvPr id="189" name="Rechte verbindingslijn met pijl 188">
            <a:extLst>
              <a:ext uri="{FF2B5EF4-FFF2-40B4-BE49-F238E27FC236}">
                <a16:creationId xmlns:a16="http://schemas.microsoft.com/office/drawing/2014/main" id="{1ED0E674-3B23-069E-8D5B-C58A825B4DD7}"/>
              </a:ext>
            </a:extLst>
          </p:cNvPr>
          <p:cNvCxnSpPr>
            <a:cxnSpLocks noChangeShapeType="1"/>
          </p:cNvCxnSpPr>
          <p:nvPr/>
        </p:nvCxnSpPr>
        <p:spPr bwMode="auto">
          <a:xfrm flipV="1">
            <a:off x="30163" y="5426869"/>
            <a:ext cx="407987" cy="0"/>
          </a:xfrm>
          <a:prstGeom prst="straightConnector1">
            <a:avLst/>
          </a:prstGeom>
          <a:noFill/>
          <a:ln w="38100">
            <a:solidFill>
              <a:srgbClr val="F79646"/>
            </a:solidFill>
            <a:round/>
            <a:headEnd/>
            <a:tailEnd type="triangle" w="lg" len="lg"/>
          </a:ln>
          <a:effectLst>
            <a:outerShdw blurRad="40000" dist="20000" dir="5400000" rotWithShape="0">
              <a:srgbClr val="808080">
                <a:alpha val="37999"/>
              </a:srgbClr>
            </a:outerShdw>
          </a:effectLst>
        </p:spPr>
      </p:cxnSp>
      <p:sp>
        <p:nvSpPr>
          <p:cNvPr id="190" name="Rechthoek 189">
            <a:extLst>
              <a:ext uri="{FF2B5EF4-FFF2-40B4-BE49-F238E27FC236}">
                <a16:creationId xmlns:a16="http://schemas.microsoft.com/office/drawing/2014/main" id="{B4FEFD76-C433-EF3C-5BE1-A968BA23B497}"/>
              </a:ext>
            </a:extLst>
          </p:cNvPr>
          <p:cNvSpPr/>
          <p:nvPr/>
        </p:nvSpPr>
        <p:spPr>
          <a:xfrm>
            <a:off x="377825" y="5318140"/>
            <a:ext cx="1662113" cy="258762"/>
          </a:xfrm>
          <a:prstGeom prst="rect">
            <a:avLst/>
          </a:prstGeom>
        </p:spPr>
        <p:txBody>
          <a:bodyPr>
            <a:spAutoFit/>
          </a:bodyPr>
          <a:lstStyle/>
          <a:p>
            <a:pPr eaLnBrk="1" fontAlgn="auto" hangingPunct="1">
              <a:lnSpc>
                <a:spcPct val="80000"/>
              </a:lnSpc>
              <a:spcBef>
                <a:spcPts val="0"/>
              </a:spcBef>
              <a:spcAft>
                <a:spcPts val="0"/>
              </a:spcAft>
              <a:defRPr/>
            </a:pPr>
            <a:r>
              <a:rPr lang="nl-NL" sz="1300" kern="0" dirty="0" err="1">
                <a:solidFill>
                  <a:srgbClr val="1F497D"/>
                </a:solidFill>
              </a:rPr>
              <a:t>tipping</a:t>
            </a:r>
            <a:r>
              <a:rPr lang="nl-NL" sz="1300" kern="0" dirty="0">
                <a:solidFill>
                  <a:srgbClr val="1F497D"/>
                </a:solidFill>
              </a:rPr>
              <a:t> points</a:t>
            </a:r>
          </a:p>
        </p:txBody>
      </p:sp>
      <p:sp>
        <p:nvSpPr>
          <p:cNvPr id="82962" name="Rechthoek 186">
            <a:extLst>
              <a:ext uri="{FF2B5EF4-FFF2-40B4-BE49-F238E27FC236}">
                <a16:creationId xmlns:a16="http://schemas.microsoft.com/office/drawing/2014/main" id="{A4582BAA-227F-540E-FA48-B96F71E283D6}"/>
              </a:ext>
            </a:extLst>
          </p:cNvPr>
          <p:cNvSpPr>
            <a:spLocks noChangeArrowheads="1"/>
          </p:cNvSpPr>
          <p:nvPr/>
        </p:nvSpPr>
        <p:spPr bwMode="auto">
          <a:xfrm>
            <a:off x="3413125" y="2636838"/>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s Gothic" pitchFamily="34" charset="0"/>
                <a:ea typeface="ＭＳ Ｐゴシック" panose="020B0600070205080204" pitchFamily="34" charset="-128"/>
              </a:defRPr>
            </a:lvl1pPr>
            <a:lvl2pPr marL="742950" indent="-285750">
              <a:defRPr sz="2400">
                <a:solidFill>
                  <a:schemeClr val="tx1"/>
                </a:solidFill>
                <a:latin typeface="News Gothic" pitchFamily="34" charset="0"/>
                <a:ea typeface="ＭＳ Ｐゴシック" panose="020B0600070205080204" pitchFamily="34" charset="-128"/>
              </a:defRPr>
            </a:lvl2pPr>
            <a:lvl3pPr marL="1143000" indent="-228600">
              <a:defRPr sz="2400">
                <a:solidFill>
                  <a:schemeClr val="tx1"/>
                </a:solidFill>
                <a:latin typeface="News Gothic" pitchFamily="34" charset="0"/>
                <a:ea typeface="ＭＳ Ｐゴシック" panose="020B0600070205080204" pitchFamily="34" charset="-128"/>
              </a:defRPr>
            </a:lvl3pPr>
            <a:lvl4pPr marL="1600200" indent="-228600">
              <a:defRPr sz="2400">
                <a:solidFill>
                  <a:schemeClr val="tx1"/>
                </a:solidFill>
                <a:latin typeface="News Gothic" pitchFamily="34" charset="0"/>
                <a:ea typeface="ＭＳ Ｐゴシック" panose="020B0600070205080204" pitchFamily="34" charset="-128"/>
              </a:defRPr>
            </a:lvl4pPr>
            <a:lvl5pPr marL="2057400" indent="-228600">
              <a:defRPr sz="2400">
                <a:solidFill>
                  <a:schemeClr val="tx1"/>
                </a:solidFill>
                <a:latin typeface="News Gothic"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pPr algn="ctr"/>
            <a:r>
              <a:rPr lang="nl-NL" altLang="en-US" sz="2000">
                <a:latin typeface="Verdana" panose="020B0604030504040204" pitchFamily="34" charset="0"/>
              </a:rPr>
              <a:t>Sustainability </a:t>
            </a:r>
          </a:p>
          <a:p>
            <a:pPr algn="ctr"/>
            <a:r>
              <a:rPr lang="nl-NL" altLang="en-US" sz="2000">
                <a:latin typeface="Verdana" panose="020B0604030504040204" pitchFamily="34" charset="0"/>
              </a:rPr>
              <a:t>Movement?</a:t>
            </a:r>
          </a:p>
        </p:txBody>
      </p:sp>
      <p:sp>
        <p:nvSpPr>
          <p:cNvPr id="82963" name="Rechthoek 187">
            <a:extLst>
              <a:ext uri="{FF2B5EF4-FFF2-40B4-BE49-F238E27FC236}">
                <a16:creationId xmlns:a16="http://schemas.microsoft.com/office/drawing/2014/main" id="{808EBAA1-7E4C-EF04-7650-B83AADB8F161}"/>
              </a:ext>
            </a:extLst>
          </p:cNvPr>
          <p:cNvSpPr>
            <a:spLocks noChangeArrowheads="1"/>
          </p:cNvSpPr>
          <p:nvPr/>
        </p:nvSpPr>
        <p:spPr bwMode="auto">
          <a:xfrm>
            <a:off x="23018" y="-11892"/>
            <a:ext cx="4167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News Gothic" pitchFamily="34" charset="0"/>
                <a:ea typeface="ＭＳ Ｐゴシック" panose="020B0600070205080204" pitchFamily="34" charset="-128"/>
              </a:defRPr>
            </a:lvl1pPr>
            <a:lvl2pPr marL="742950" indent="-285750">
              <a:defRPr sz="2400">
                <a:solidFill>
                  <a:schemeClr val="tx1"/>
                </a:solidFill>
                <a:latin typeface="News Gothic" pitchFamily="34" charset="0"/>
                <a:ea typeface="ＭＳ Ｐゴシック" panose="020B0600070205080204" pitchFamily="34" charset="-128"/>
              </a:defRPr>
            </a:lvl2pPr>
            <a:lvl3pPr marL="1143000" indent="-228600">
              <a:defRPr sz="2400">
                <a:solidFill>
                  <a:schemeClr val="tx1"/>
                </a:solidFill>
                <a:latin typeface="News Gothic" pitchFamily="34" charset="0"/>
                <a:ea typeface="ＭＳ Ｐゴシック" panose="020B0600070205080204" pitchFamily="34" charset="-128"/>
              </a:defRPr>
            </a:lvl3pPr>
            <a:lvl4pPr marL="1600200" indent="-228600">
              <a:defRPr sz="2400">
                <a:solidFill>
                  <a:schemeClr val="tx1"/>
                </a:solidFill>
                <a:latin typeface="News Gothic" pitchFamily="34" charset="0"/>
                <a:ea typeface="ＭＳ Ｐゴシック" panose="020B0600070205080204" pitchFamily="34" charset="-128"/>
              </a:defRPr>
            </a:lvl4pPr>
            <a:lvl5pPr marL="2057400" indent="-228600">
              <a:defRPr sz="2400">
                <a:solidFill>
                  <a:schemeClr val="tx1"/>
                </a:solidFill>
                <a:latin typeface="News Gothic"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r>
              <a:rPr lang="nl-NL" altLang="en-US" sz="1200">
                <a:latin typeface="Verdana" panose="020B0604030504040204" pitchFamily="34" charset="0"/>
              </a:rPr>
              <a:t>redrawn from “the world we all want project” </a:t>
            </a:r>
          </a:p>
          <a:p>
            <a:r>
              <a:rPr lang="nl-NL" altLang="en-US" sz="1200">
                <a:latin typeface="Verdana" panose="020B0604030504040204" pitchFamily="34" charset="0"/>
              </a:rPr>
              <a:t>(Mark Beam)</a:t>
            </a:r>
          </a:p>
        </p:txBody>
      </p:sp>
      <p:grpSp>
        <p:nvGrpSpPr>
          <p:cNvPr id="82964" name="Groeperen 172">
            <a:extLst>
              <a:ext uri="{FF2B5EF4-FFF2-40B4-BE49-F238E27FC236}">
                <a16:creationId xmlns:a16="http://schemas.microsoft.com/office/drawing/2014/main" id="{51F6835B-BA68-7D3B-3EB8-9EED8A348983}"/>
              </a:ext>
            </a:extLst>
          </p:cNvPr>
          <p:cNvGrpSpPr>
            <a:grpSpLocks/>
          </p:cNvGrpSpPr>
          <p:nvPr/>
        </p:nvGrpSpPr>
        <p:grpSpPr bwMode="auto">
          <a:xfrm>
            <a:off x="2314575" y="1646238"/>
            <a:ext cx="4421188" cy="3041650"/>
            <a:chOff x="2317428" y="1770966"/>
            <a:chExt cx="4544639" cy="2945506"/>
          </a:xfrm>
        </p:grpSpPr>
        <p:sp>
          <p:nvSpPr>
            <p:cNvPr id="174" name="Rechthoek 173">
              <a:extLst>
                <a:ext uri="{FF2B5EF4-FFF2-40B4-BE49-F238E27FC236}">
                  <a16:creationId xmlns:a16="http://schemas.microsoft.com/office/drawing/2014/main" id="{EF7E66C0-BA3D-40D9-D547-B6AA1CF76F8C}"/>
                </a:ext>
              </a:extLst>
            </p:cNvPr>
            <p:cNvSpPr/>
            <p:nvPr/>
          </p:nvSpPr>
          <p:spPr>
            <a:xfrm>
              <a:off x="3024010" y="1873966"/>
              <a:ext cx="1439272" cy="485793"/>
            </a:xfrm>
            <a:prstGeom prst="rect">
              <a:avLst/>
            </a:prstGeom>
          </p:spPr>
          <p:txBody>
            <a:bodyPr>
              <a:spAutoFit/>
            </a:bodyPr>
            <a:lstStyle/>
            <a:p>
              <a:pPr eaLnBrk="1" fontAlgn="auto" hangingPunct="1">
                <a:lnSpc>
                  <a:spcPct val="80000"/>
                </a:lnSpc>
                <a:spcBef>
                  <a:spcPts val="0"/>
                </a:spcBef>
                <a:spcAft>
                  <a:spcPts val="0"/>
                </a:spcAft>
                <a:defRPr/>
              </a:pPr>
              <a:r>
                <a:rPr lang="nl-NL" sz="1600" kern="0" dirty="0" err="1">
                  <a:solidFill>
                    <a:srgbClr val="1F497D"/>
                  </a:solidFill>
                  <a:latin typeface="Calibri"/>
                  <a:cs typeface="Calibri"/>
                </a:rPr>
                <a:t>local</a:t>
              </a:r>
              <a:r>
                <a:rPr lang="nl-NL" sz="1600" kern="0" dirty="0">
                  <a:solidFill>
                    <a:srgbClr val="1F497D"/>
                  </a:solidFill>
                  <a:latin typeface="Calibri"/>
                  <a:cs typeface="Calibri"/>
                </a:rPr>
                <a:t> energy</a:t>
              </a:r>
            </a:p>
            <a:p>
              <a:pPr eaLnBrk="1" fontAlgn="auto" hangingPunct="1">
                <a:lnSpc>
                  <a:spcPct val="80000"/>
                </a:lnSpc>
                <a:spcBef>
                  <a:spcPts val="0"/>
                </a:spcBef>
                <a:spcAft>
                  <a:spcPts val="0"/>
                </a:spcAft>
                <a:defRPr/>
              </a:pPr>
              <a:r>
                <a:rPr lang="nl-NL" sz="1600" kern="0" dirty="0" err="1">
                  <a:solidFill>
                    <a:srgbClr val="1F497D"/>
                  </a:solidFill>
                  <a:latin typeface="Calibri"/>
                  <a:cs typeface="Calibri"/>
                </a:rPr>
                <a:t>independence</a:t>
              </a:r>
              <a:r>
                <a:rPr lang="nl-NL" sz="1600" kern="0" dirty="0">
                  <a:solidFill>
                    <a:srgbClr val="1F497D"/>
                  </a:solidFill>
                  <a:latin typeface="Calibri"/>
                  <a:cs typeface="Calibri"/>
                </a:rPr>
                <a:t> </a:t>
              </a:r>
            </a:p>
          </p:txBody>
        </p:sp>
        <p:sp>
          <p:nvSpPr>
            <p:cNvPr id="175" name="Rechthoek 174">
              <a:extLst>
                <a:ext uri="{FF2B5EF4-FFF2-40B4-BE49-F238E27FC236}">
                  <a16:creationId xmlns:a16="http://schemas.microsoft.com/office/drawing/2014/main" id="{351909B3-EA4F-D36D-20CF-5A5FE360E4F6}"/>
                </a:ext>
              </a:extLst>
            </p:cNvPr>
            <p:cNvSpPr/>
            <p:nvPr/>
          </p:nvSpPr>
          <p:spPr>
            <a:xfrm>
              <a:off x="4096120" y="1770966"/>
              <a:ext cx="920350" cy="645675"/>
            </a:xfrm>
            <a:prstGeom prst="rect">
              <a:avLst/>
            </a:prstGeom>
          </p:spPr>
          <p:txBody>
            <a:bodyPr>
              <a:spAutoFit/>
            </a:bodyPr>
            <a:lstStyle/>
            <a:p>
              <a:pPr algn="ctr" eaLnBrk="1" fontAlgn="auto" hangingPunct="1">
                <a:lnSpc>
                  <a:spcPct val="80000"/>
                </a:lnSpc>
                <a:spcBef>
                  <a:spcPts val="0"/>
                </a:spcBef>
                <a:spcAft>
                  <a:spcPts val="0"/>
                </a:spcAft>
                <a:defRPr/>
              </a:pPr>
              <a:r>
                <a:rPr lang="nl-NL" sz="1600" kern="0" dirty="0" err="1">
                  <a:solidFill>
                    <a:srgbClr val="1F497D"/>
                  </a:solidFill>
                  <a:latin typeface="Calibri"/>
                  <a:cs typeface="Calibri"/>
                </a:rPr>
                <a:t>local</a:t>
              </a:r>
              <a:r>
                <a:rPr lang="nl-NL" sz="1600" kern="0" dirty="0">
                  <a:solidFill>
                    <a:srgbClr val="1F497D"/>
                  </a:solidFill>
                  <a:latin typeface="Calibri"/>
                  <a:cs typeface="Calibri"/>
                </a:rPr>
                <a:t> food</a:t>
              </a:r>
            </a:p>
            <a:p>
              <a:pPr algn="ctr" eaLnBrk="1" fontAlgn="auto" hangingPunct="1">
                <a:lnSpc>
                  <a:spcPct val="80000"/>
                </a:lnSpc>
                <a:spcBef>
                  <a:spcPts val="0"/>
                </a:spcBef>
                <a:spcAft>
                  <a:spcPts val="0"/>
                </a:spcAft>
                <a:defRPr/>
              </a:pPr>
              <a:endParaRPr lang="nl-NL" sz="1300" kern="0" dirty="0">
                <a:solidFill>
                  <a:srgbClr val="1F497D"/>
                </a:solidFill>
                <a:latin typeface="Calibri"/>
                <a:cs typeface="Calibri"/>
              </a:endParaRPr>
            </a:p>
          </p:txBody>
        </p:sp>
        <p:sp>
          <p:nvSpPr>
            <p:cNvPr id="176" name="Rechthoek 175">
              <a:extLst>
                <a:ext uri="{FF2B5EF4-FFF2-40B4-BE49-F238E27FC236}">
                  <a16:creationId xmlns:a16="http://schemas.microsoft.com/office/drawing/2014/main" id="{4419E4FC-54FC-4DC2-4EB1-F5A38050A8D6}"/>
                </a:ext>
              </a:extLst>
            </p:cNvPr>
            <p:cNvSpPr/>
            <p:nvPr/>
          </p:nvSpPr>
          <p:spPr>
            <a:xfrm>
              <a:off x="4717846" y="1943146"/>
              <a:ext cx="1223870" cy="485793"/>
            </a:xfrm>
            <a:prstGeom prst="rect">
              <a:avLst/>
            </a:prstGeom>
          </p:spPr>
          <p:txBody>
            <a:bodyPr>
              <a:spAutoFit/>
            </a:bodyPr>
            <a:lstStyle/>
            <a:p>
              <a:pPr algn="r" eaLnBrk="1" fontAlgn="auto" hangingPunct="1">
                <a:lnSpc>
                  <a:spcPct val="80000"/>
                </a:lnSpc>
                <a:spcBef>
                  <a:spcPts val="0"/>
                </a:spcBef>
                <a:spcAft>
                  <a:spcPts val="0"/>
                </a:spcAft>
                <a:defRPr/>
              </a:pPr>
              <a:r>
                <a:rPr lang="nl-NL" sz="1600" kern="0" dirty="0" err="1">
                  <a:solidFill>
                    <a:srgbClr val="1F497D"/>
                  </a:solidFill>
                  <a:latin typeface="Calibri"/>
                  <a:cs typeface="Calibri"/>
                </a:rPr>
                <a:t>localization</a:t>
              </a:r>
              <a:r>
                <a:rPr lang="nl-NL" sz="1600" kern="0" dirty="0">
                  <a:solidFill>
                    <a:srgbClr val="1F497D"/>
                  </a:solidFill>
                  <a:latin typeface="Calibri"/>
                  <a:cs typeface="Calibri"/>
                </a:rPr>
                <a:t> </a:t>
              </a:r>
            </a:p>
            <a:p>
              <a:pPr algn="r" eaLnBrk="1" fontAlgn="auto" hangingPunct="1">
                <a:lnSpc>
                  <a:spcPct val="80000"/>
                </a:lnSpc>
                <a:spcBef>
                  <a:spcPts val="0"/>
                </a:spcBef>
                <a:spcAft>
                  <a:spcPts val="0"/>
                </a:spcAft>
                <a:defRPr/>
              </a:pPr>
              <a:r>
                <a:rPr lang="nl-NL" sz="1600" kern="0" dirty="0">
                  <a:solidFill>
                    <a:srgbClr val="1F497D"/>
                  </a:solidFill>
                  <a:latin typeface="Calibri"/>
                  <a:cs typeface="Calibri"/>
                </a:rPr>
                <a:t>of power</a:t>
              </a:r>
            </a:p>
          </p:txBody>
        </p:sp>
        <p:sp>
          <p:nvSpPr>
            <p:cNvPr id="177" name="Rechthoek 176">
              <a:extLst>
                <a:ext uri="{FF2B5EF4-FFF2-40B4-BE49-F238E27FC236}">
                  <a16:creationId xmlns:a16="http://schemas.microsoft.com/office/drawing/2014/main" id="{2348A891-0E20-4C9F-7F32-4685A7DADA80}"/>
                </a:ext>
              </a:extLst>
            </p:cNvPr>
            <p:cNvSpPr/>
            <p:nvPr/>
          </p:nvSpPr>
          <p:spPr>
            <a:xfrm>
              <a:off x="5463591" y="2774836"/>
              <a:ext cx="1378894" cy="485793"/>
            </a:xfrm>
            <a:prstGeom prst="rect">
              <a:avLst/>
            </a:prstGeom>
          </p:spPr>
          <p:txBody>
            <a:bodyPr>
              <a:spAutoFit/>
            </a:bodyPr>
            <a:lstStyle/>
            <a:p>
              <a:pPr algn="r" eaLnBrk="1" fontAlgn="auto" hangingPunct="1">
                <a:lnSpc>
                  <a:spcPct val="80000"/>
                </a:lnSpc>
                <a:spcBef>
                  <a:spcPts val="0"/>
                </a:spcBef>
                <a:spcAft>
                  <a:spcPts val="0"/>
                </a:spcAft>
                <a:defRPr/>
              </a:pPr>
              <a:r>
                <a:rPr lang="nl-NL" sz="1600" kern="0" dirty="0" err="1">
                  <a:solidFill>
                    <a:srgbClr val="1F497D"/>
                  </a:solidFill>
                  <a:latin typeface="Calibri"/>
                  <a:cs typeface="Calibri"/>
                </a:rPr>
                <a:t>social</a:t>
              </a:r>
              <a:r>
                <a:rPr lang="nl-NL" sz="1600" kern="0" dirty="0">
                  <a:solidFill>
                    <a:srgbClr val="1F497D"/>
                  </a:solidFill>
                  <a:latin typeface="Calibri"/>
                  <a:cs typeface="Calibri"/>
                </a:rPr>
                <a:t> </a:t>
              </a:r>
              <a:r>
                <a:rPr lang="nl-NL" sz="1600" kern="0" dirty="0" err="1">
                  <a:solidFill>
                    <a:srgbClr val="1F497D"/>
                  </a:solidFill>
                  <a:latin typeface="Calibri"/>
                  <a:cs typeface="Calibri"/>
                </a:rPr>
                <a:t>networks</a:t>
              </a:r>
              <a:endParaRPr lang="nl-NL" sz="1600" kern="0" dirty="0">
                <a:solidFill>
                  <a:srgbClr val="1F497D"/>
                </a:solidFill>
                <a:latin typeface="Calibri"/>
                <a:cs typeface="Calibri"/>
              </a:endParaRPr>
            </a:p>
          </p:txBody>
        </p:sp>
        <p:sp>
          <p:nvSpPr>
            <p:cNvPr id="178" name="Rechthoek 177">
              <a:extLst>
                <a:ext uri="{FF2B5EF4-FFF2-40B4-BE49-F238E27FC236}">
                  <a16:creationId xmlns:a16="http://schemas.microsoft.com/office/drawing/2014/main" id="{E5C7DB2D-91E7-F689-05A5-78ABD765CCA6}"/>
                </a:ext>
              </a:extLst>
            </p:cNvPr>
            <p:cNvSpPr/>
            <p:nvPr/>
          </p:nvSpPr>
          <p:spPr>
            <a:xfrm>
              <a:off x="3467867" y="4384411"/>
              <a:ext cx="1587767" cy="284404"/>
            </a:xfrm>
            <a:prstGeom prst="rect">
              <a:avLst/>
            </a:prstGeom>
          </p:spPr>
          <p:txBody>
            <a:bodyPr>
              <a:spAutoFit/>
            </a:bodyPr>
            <a:lstStyle/>
            <a:p>
              <a:pPr eaLnBrk="1" fontAlgn="auto" hangingPunct="1">
                <a:lnSpc>
                  <a:spcPct val="80000"/>
                </a:lnSpc>
                <a:spcBef>
                  <a:spcPts val="0"/>
                </a:spcBef>
                <a:spcAft>
                  <a:spcPts val="0"/>
                </a:spcAft>
                <a:defRPr/>
              </a:pPr>
              <a:r>
                <a:rPr lang="nl-NL" sz="1600" kern="0" dirty="0">
                  <a:solidFill>
                    <a:srgbClr val="1F497D"/>
                  </a:solidFill>
                  <a:latin typeface="Calibri"/>
                  <a:cs typeface="Calibri"/>
                </a:rPr>
                <a:t>bio-engineering</a:t>
              </a:r>
            </a:p>
          </p:txBody>
        </p:sp>
        <p:sp>
          <p:nvSpPr>
            <p:cNvPr id="179" name="Rechthoek 178">
              <a:extLst>
                <a:ext uri="{FF2B5EF4-FFF2-40B4-BE49-F238E27FC236}">
                  <a16:creationId xmlns:a16="http://schemas.microsoft.com/office/drawing/2014/main" id="{29C5EC99-7A8F-57A1-EB7E-32AEE013AE1E}"/>
                </a:ext>
              </a:extLst>
            </p:cNvPr>
            <p:cNvSpPr/>
            <p:nvPr/>
          </p:nvSpPr>
          <p:spPr>
            <a:xfrm>
              <a:off x="5140489" y="3285226"/>
              <a:ext cx="1721578" cy="485793"/>
            </a:xfrm>
            <a:prstGeom prst="rect">
              <a:avLst/>
            </a:prstGeom>
          </p:spPr>
          <p:txBody>
            <a:bodyPr>
              <a:spAutoFit/>
            </a:bodyPr>
            <a:lstStyle/>
            <a:p>
              <a:pPr algn="r" eaLnBrk="1" fontAlgn="auto" hangingPunct="1">
                <a:lnSpc>
                  <a:spcPct val="80000"/>
                </a:lnSpc>
                <a:spcBef>
                  <a:spcPts val="0"/>
                </a:spcBef>
                <a:spcAft>
                  <a:spcPts val="0"/>
                </a:spcAft>
                <a:defRPr/>
              </a:pPr>
              <a:r>
                <a:rPr lang="nl-NL" sz="1600" kern="0" dirty="0" err="1">
                  <a:solidFill>
                    <a:srgbClr val="1F497D"/>
                  </a:solidFill>
                  <a:latin typeface="Calibri"/>
                  <a:cs typeface="Calibri"/>
                </a:rPr>
                <a:t>collaborative</a:t>
              </a:r>
              <a:endParaRPr lang="nl-NL" sz="1600" kern="0" dirty="0">
                <a:solidFill>
                  <a:srgbClr val="1F497D"/>
                </a:solidFill>
                <a:latin typeface="Calibri"/>
                <a:cs typeface="Calibri"/>
              </a:endParaRPr>
            </a:p>
            <a:p>
              <a:pPr algn="r" eaLnBrk="1" fontAlgn="auto" hangingPunct="1">
                <a:lnSpc>
                  <a:spcPct val="80000"/>
                </a:lnSpc>
                <a:spcBef>
                  <a:spcPts val="0"/>
                </a:spcBef>
                <a:spcAft>
                  <a:spcPts val="0"/>
                </a:spcAft>
                <a:defRPr/>
              </a:pPr>
              <a:r>
                <a:rPr lang="nl-NL" sz="1600" kern="0" dirty="0" err="1">
                  <a:solidFill>
                    <a:srgbClr val="1F497D"/>
                  </a:solidFill>
                  <a:latin typeface="Calibri"/>
                  <a:cs typeface="Calibri"/>
                </a:rPr>
                <a:t>problem</a:t>
              </a:r>
              <a:r>
                <a:rPr lang="nl-NL" sz="1600" kern="0" dirty="0">
                  <a:solidFill>
                    <a:srgbClr val="1F497D"/>
                  </a:solidFill>
                  <a:latin typeface="Calibri"/>
                  <a:cs typeface="Calibri"/>
                </a:rPr>
                <a:t> </a:t>
              </a:r>
              <a:r>
                <a:rPr lang="nl-NL" sz="1600" kern="0" dirty="0" err="1">
                  <a:solidFill>
                    <a:srgbClr val="1F497D"/>
                  </a:solidFill>
                  <a:latin typeface="Calibri"/>
                  <a:cs typeface="Calibri"/>
                </a:rPr>
                <a:t>solving</a:t>
              </a:r>
              <a:endParaRPr lang="nl-NL" sz="1600" kern="0" dirty="0">
                <a:solidFill>
                  <a:srgbClr val="1F497D"/>
                </a:solidFill>
                <a:latin typeface="Calibri"/>
                <a:cs typeface="Calibri"/>
              </a:endParaRPr>
            </a:p>
          </p:txBody>
        </p:sp>
        <p:sp>
          <p:nvSpPr>
            <p:cNvPr id="180" name="Rechthoek 179">
              <a:extLst>
                <a:ext uri="{FF2B5EF4-FFF2-40B4-BE49-F238E27FC236}">
                  <a16:creationId xmlns:a16="http://schemas.microsoft.com/office/drawing/2014/main" id="{84FDD90A-EC91-33D0-276C-203A1846619D}"/>
                </a:ext>
              </a:extLst>
            </p:cNvPr>
            <p:cNvSpPr/>
            <p:nvPr/>
          </p:nvSpPr>
          <p:spPr>
            <a:xfrm>
              <a:off x="5158440" y="3777169"/>
              <a:ext cx="1380526" cy="485793"/>
            </a:xfrm>
            <a:prstGeom prst="rect">
              <a:avLst/>
            </a:prstGeom>
          </p:spPr>
          <p:txBody>
            <a:bodyPr>
              <a:spAutoFit/>
            </a:bodyPr>
            <a:lstStyle/>
            <a:p>
              <a:pPr algn="r" eaLnBrk="1" fontAlgn="auto" hangingPunct="1">
                <a:lnSpc>
                  <a:spcPct val="80000"/>
                </a:lnSpc>
                <a:spcBef>
                  <a:spcPts val="0"/>
                </a:spcBef>
                <a:spcAft>
                  <a:spcPts val="0"/>
                </a:spcAft>
                <a:defRPr/>
              </a:pPr>
              <a:r>
                <a:rPr lang="nl-NL" sz="1600" kern="0" dirty="0">
                  <a:solidFill>
                    <a:srgbClr val="1F497D"/>
                  </a:solidFill>
                  <a:latin typeface="Calibri"/>
                  <a:cs typeface="Calibri"/>
                </a:rPr>
                <a:t>peer </a:t>
              </a:r>
              <a:r>
                <a:rPr lang="nl-NL" sz="1600" kern="0" dirty="0" err="1">
                  <a:solidFill>
                    <a:srgbClr val="1F497D"/>
                  </a:solidFill>
                  <a:latin typeface="Calibri"/>
                  <a:cs typeface="Calibri"/>
                </a:rPr>
                <a:t>to</a:t>
              </a:r>
              <a:r>
                <a:rPr lang="nl-NL" sz="1600" kern="0" dirty="0">
                  <a:solidFill>
                    <a:srgbClr val="1F497D"/>
                  </a:solidFill>
                  <a:latin typeface="Calibri"/>
                  <a:cs typeface="Calibri"/>
                </a:rPr>
                <a:t> peer</a:t>
              </a:r>
            </a:p>
            <a:p>
              <a:pPr algn="r" eaLnBrk="1" fontAlgn="auto" hangingPunct="1">
                <a:lnSpc>
                  <a:spcPct val="80000"/>
                </a:lnSpc>
                <a:spcBef>
                  <a:spcPts val="0"/>
                </a:spcBef>
                <a:spcAft>
                  <a:spcPts val="0"/>
                </a:spcAft>
                <a:defRPr/>
              </a:pPr>
              <a:r>
                <a:rPr lang="nl-NL" sz="1600" kern="0" dirty="0">
                  <a:solidFill>
                    <a:srgbClr val="1F497D"/>
                  </a:solidFill>
                  <a:latin typeface="Calibri"/>
                  <a:cs typeface="Calibri"/>
                </a:rPr>
                <a:t>exchange</a:t>
              </a:r>
            </a:p>
          </p:txBody>
        </p:sp>
        <p:sp>
          <p:nvSpPr>
            <p:cNvPr id="181" name="Rechthoek 180">
              <a:extLst>
                <a:ext uri="{FF2B5EF4-FFF2-40B4-BE49-F238E27FC236}">
                  <a16:creationId xmlns:a16="http://schemas.microsoft.com/office/drawing/2014/main" id="{ED826857-3B45-92C9-7947-395C53486F80}"/>
                </a:ext>
              </a:extLst>
            </p:cNvPr>
            <p:cNvSpPr/>
            <p:nvPr/>
          </p:nvSpPr>
          <p:spPr>
            <a:xfrm>
              <a:off x="4652573" y="4230679"/>
              <a:ext cx="1378893" cy="485793"/>
            </a:xfrm>
            <a:prstGeom prst="rect">
              <a:avLst/>
            </a:prstGeom>
          </p:spPr>
          <p:txBody>
            <a:bodyPr>
              <a:spAutoFit/>
            </a:bodyPr>
            <a:lstStyle/>
            <a:p>
              <a:pPr algn="r" eaLnBrk="1" fontAlgn="auto" hangingPunct="1">
                <a:lnSpc>
                  <a:spcPct val="80000"/>
                </a:lnSpc>
                <a:spcBef>
                  <a:spcPts val="0"/>
                </a:spcBef>
                <a:spcAft>
                  <a:spcPts val="0"/>
                </a:spcAft>
                <a:defRPr/>
              </a:pPr>
              <a:r>
                <a:rPr lang="nl-NL" sz="1600" kern="0" dirty="0" err="1">
                  <a:solidFill>
                    <a:srgbClr val="1F497D"/>
                  </a:solidFill>
                  <a:latin typeface="Calibri"/>
                  <a:cs typeface="Calibri"/>
                </a:rPr>
                <a:t>collective</a:t>
              </a:r>
              <a:endParaRPr lang="nl-NL" sz="1600" kern="0" dirty="0">
                <a:solidFill>
                  <a:srgbClr val="1F497D"/>
                </a:solidFill>
                <a:latin typeface="Calibri"/>
                <a:cs typeface="Calibri"/>
              </a:endParaRPr>
            </a:p>
            <a:p>
              <a:pPr algn="r" eaLnBrk="1" fontAlgn="auto" hangingPunct="1">
                <a:lnSpc>
                  <a:spcPct val="80000"/>
                </a:lnSpc>
                <a:spcBef>
                  <a:spcPts val="0"/>
                </a:spcBef>
                <a:spcAft>
                  <a:spcPts val="0"/>
                </a:spcAft>
                <a:defRPr/>
              </a:pPr>
              <a:r>
                <a:rPr lang="nl-NL" sz="1600" kern="0" dirty="0">
                  <a:solidFill>
                    <a:srgbClr val="1F497D"/>
                  </a:solidFill>
                  <a:latin typeface="Calibri"/>
                  <a:cs typeface="Calibri"/>
                </a:rPr>
                <a:t>intelligence</a:t>
              </a:r>
            </a:p>
          </p:txBody>
        </p:sp>
        <p:sp>
          <p:nvSpPr>
            <p:cNvPr id="182" name="Rechthoek 181">
              <a:extLst>
                <a:ext uri="{FF2B5EF4-FFF2-40B4-BE49-F238E27FC236}">
                  <a16:creationId xmlns:a16="http://schemas.microsoft.com/office/drawing/2014/main" id="{265029C9-091A-74A0-9B8B-45BAC355B2A9}"/>
                </a:ext>
              </a:extLst>
            </p:cNvPr>
            <p:cNvSpPr/>
            <p:nvPr/>
          </p:nvSpPr>
          <p:spPr>
            <a:xfrm>
              <a:off x="2847772" y="3973946"/>
              <a:ext cx="2082211" cy="487331"/>
            </a:xfrm>
            <a:prstGeom prst="rect">
              <a:avLst/>
            </a:prstGeom>
          </p:spPr>
          <p:txBody>
            <a:bodyPr>
              <a:spAutoFit/>
            </a:bodyPr>
            <a:lstStyle/>
            <a:p>
              <a:pPr eaLnBrk="1" fontAlgn="auto" hangingPunct="1">
                <a:lnSpc>
                  <a:spcPct val="80000"/>
                </a:lnSpc>
                <a:spcBef>
                  <a:spcPts val="0"/>
                </a:spcBef>
                <a:spcAft>
                  <a:spcPts val="0"/>
                </a:spcAft>
                <a:defRPr/>
              </a:pPr>
              <a:r>
                <a:rPr lang="nl-NL" sz="1600" kern="0" dirty="0" err="1">
                  <a:solidFill>
                    <a:srgbClr val="1F497D"/>
                  </a:solidFill>
                  <a:latin typeface="Calibri"/>
                  <a:cs typeface="Calibri"/>
                </a:rPr>
                <a:t>distributed</a:t>
              </a:r>
              <a:r>
                <a:rPr lang="nl-NL" sz="1600" kern="0" dirty="0">
                  <a:solidFill>
                    <a:srgbClr val="1F497D"/>
                  </a:solidFill>
                  <a:latin typeface="Calibri"/>
                  <a:cs typeface="Calibri"/>
                </a:rPr>
                <a:t> manufacturing</a:t>
              </a:r>
            </a:p>
          </p:txBody>
        </p:sp>
        <p:sp>
          <p:nvSpPr>
            <p:cNvPr id="183" name="Rechthoek 182">
              <a:extLst>
                <a:ext uri="{FF2B5EF4-FFF2-40B4-BE49-F238E27FC236}">
                  <a16:creationId xmlns:a16="http://schemas.microsoft.com/office/drawing/2014/main" id="{B19547CD-AC5B-00E5-8B8F-89C0BD30DE91}"/>
                </a:ext>
              </a:extLst>
            </p:cNvPr>
            <p:cNvSpPr/>
            <p:nvPr/>
          </p:nvSpPr>
          <p:spPr>
            <a:xfrm>
              <a:off x="2496929" y="3555795"/>
              <a:ext cx="1378894" cy="485793"/>
            </a:xfrm>
            <a:prstGeom prst="rect">
              <a:avLst/>
            </a:prstGeom>
          </p:spPr>
          <p:txBody>
            <a:bodyPr>
              <a:spAutoFit/>
            </a:bodyPr>
            <a:lstStyle/>
            <a:p>
              <a:pPr eaLnBrk="1" fontAlgn="auto" hangingPunct="1">
                <a:lnSpc>
                  <a:spcPct val="80000"/>
                </a:lnSpc>
                <a:spcBef>
                  <a:spcPts val="0"/>
                </a:spcBef>
                <a:spcAft>
                  <a:spcPts val="0"/>
                </a:spcAft>
                <a:defRPr/>
              </a:pPr>
              <a:r>
                <a:rPr lang="nl-NL" sz="1600" kern="0" dirty="0" err="1">
                  <a:solidFill>
                    <a:srgbClr val="1F497D"/>
                  </a:solidFill>
                  <a:latin typeface="Calibri"/>
                  <a:cs typeface="Calibri"/>
                </a:rPr>
                <a:t>social</a:t>
              </a:r>
              <a:r>
                <a:rPr lang="nl-NL" sz="1600" kern="0" dirty="0">
                  <a:solidFill>
                    <a:srgbClr val="1F497D"/>
                  </a:solidFill>
                  <a:latin typeface="Calibri"/>
                  <a:cs typeface="Calibri"/>
                </a:rPr>
                <a:t> </a:t>
              </a:r>
              <a:r>
                <a:rPr lang="nl-NL" sz="1600" kern="0" dirty="0" err="1">
                  <a:solidFill>
                    <a:srgbClr val="1F497D"/>
                  </a:solidFill>
                  <a:latin typeface="Calibri"/>
                  <a:cs typeface="Calibri"/>
                </a:rPr>
                <a:t>innovation</a:t>
              </a:r>
              <a:endParaRPr lang="nl-NL" sz="1600" kern="0" dirty="0">
                <a:solidFill>
                  <a:srgbClr val="1F497D"/>
                </a:solidFill>
                <a:latin typeface="Calibri"/>
                <a:cs typeface="Calibri"/>
              </a:endParaRPr>
            </a:p>
          </p:txBody>
        </p:sp>
        <p:sp>
          <p:nvSpPr>
            <p:cNvPr id="184" name="Rechthoek 183">
              <a:extLst>
                <a:ext uri="{FF2B5EF4-FFF2-40B4-BE49-F238E27FC236}">
                  <a16:creationId xmlns:a16="http://schemas.microsoft.com/office/drawing/2014/main" id="{CA9022BE-1F70-BF0E-C74A-00A76122D998}"/>
                </a:ext>
              </a:extLst>
            </p:cNvPr>
            <p:cNvSpPr/>
            <p:nvPr/>
          </p:nvSpPr>
          <p:spPr>
            <a:xfrm>
              <a:off x="2317428" y="3006972"/>
              <a:ext cx="1378894" cy="289016"/>
            </a:xfrm>
            <a:prstGeom prst="rect">
              <a:avLst/>
            </a:prstGeom>
          </p:spPr>
          <p:txBody>
            <a:bodyPr>
              <a:spAutoFit/>
            </a:bodyPr>
            <a:lstStyle/>
            <a:p>
              <a:pPr eaLnBrk="1" fontAlgn="auto" hangingPunct="1">
                <a:lnSpc>
                  <a:spcPct val="80000"/>
                </a:lnSpc>
                <a:spcBef>
                  <a:spcPts val="0"/>
                </a:spcBef>
                <a:spcAft>
                  <a:spcPts val="0"/>
                </a:spcAft>
                <a:defRPr/>
              </a:pPr>
              <a:r>
                <a:rPr lang="nl-NL" sz="1600" kern="0" dirty="0">
                  <a:solidFill>
                    <a:srgbClr val="1F497D"/>
                  </a:solidFill>
                  <a:latin typeface="Calibri"/>
                  <a:cs typeface="Calibri"/>
                </a:rPr>
                <a:t>peer </a:t>
              </a:r>
              <a:r>
                <a:rPr lang="nl-NL" sz="1600" kern="0" dirty="0" err="1">
                  <a:solidFill>
                    <a:srgbClr val="1F497D"/>
                  </a:solidFill>
                  <a:latin typeface="Calibri"/>
                  <a:cs typeface="Calibri"/>
                </a:rPr>
                <a:t>financing</a:t>
              </a:r>
              <a:endParaRPr lang="nl-NL" sz="1600" kern="0" dirty="0">
                <a:solidFill>
                  <a:srgbClr val="1F497D"/>
                </a:solidFill>
                <a:latin typeface="Calibri"/>
                <a:cs typeface="Calibri"/>
              </a:endParaRPr>
            </a:p>
          </p:txBody>
        </p:sp>
        <p:sp>
          <p:nvSpPr>
            <p:cNvPr id="185" name="Rechthoek 184">
              <a:extLst>
                <a:ext uri="{FF2B5EF4-FFF2-40B4-BE49-F238E27FC236}">
                  <a16:creationId xmlns:a16="http://schemas.microsoft.com/office/drawing/2014/main" id="{67879C62-820D-3FF1-3514-787A46CA4146}"/>
                </a:ext>
              </a:extLst>
            </p:cNvPr>
            <p:cNvSpPr/>
            <p:nvPr/>
          </p:nvSpPr>
          <p:spPr>
            <a:xfrm>
              <a:off x="2397388" y="2476596"/>
              <a:ext cx="1380526" cy="485793"/>
            </a:xfrm>
            <a:prstGeom prst="rect">
              <a:avLst/>
            </a:prstGeom>
          </p:spPr>
          <p:txBody>
            <a:bodyPr>
              <a:spAutoFit/>
            </a:bodyPr>
            <a:lstStyle/>
            <a:p>
              <a:pPr eaLnBrk="1" fontAlgn="auto" hangingPunct="1">
                <a:lnSpc>
                  <a:spcPct val="80000"/>
                </a:lnSpc>
                <a:spcBef>
                  <a:spcPts val="0"/>
                </a:spcBef>
                <a:spcAft>
                  <a:spcPts val="0"/>
                </a:spcAft>
                <a:defRPr/>
              </a:pPr>
              <a:r>
                <a:rPr lang="nl-NL" sz="1600" kern="0" dirty="0">
                  <a:solidFill>
                    <a:srgbClr val="1F497D"/>
                  </a:solidFill>
                  <a:latin typeface="Calibri"/>
                  <a:cs typeface="Calibri"/>
                </a:rPr>
                <a:t>business + impact</a:t>
              </a:r>
            </a:p>
          </p:txBody>
        </p:sp>
        <p:sp>
          <p:nvSpPr>
            <p:cNvPr id="186" name="Rechthoek 185">
              <a:extLst>
                <a:ext uri="{FF2B5EF4-FFF2-40B4-BE49-F238E27FC236}">
                  <a16:creationId xmlns:a16="http://schemas.microsoft.com/office/drawing/2014/main" id="{2A7D25D3-E5F1-CF39-1FBA-2EBD703D1F96}"/>
                </a:ext>
              </a:extLst>
            </p:cNvPr>
            <p:cNvSpPr/>
            <p:nvPr/>
          </p:nvSpPr>
          <p:spPr>
            <a:xfrm>
              <a:off x="5145385" y="2405879"/>
              <a:ext cx="1378893" cy="485793"/>
            </a:xfrm>
            <a:prstGeom prst="rect">
              <a:avLst/>
            </a:prstGeom>
          </p:spPr>
          <p:txBody>
            <a:bodyPr>
              <a:spAutoFit/>
            </a:bodyPr>
            <a:lstStyle/>
            <a:p>
              <a:pPr algn="r" eaLnBrk="1" fontAlgn="auto" hangingPunct="1">
                <a:lnSpc>
                  <a:spcPct val="80000"/>
                </a:lnSpc>
                <a:spcBef>
                  <a:spcPts val="0"/>
                </a:spcBef>
                <a:spcAft>
                  <a:spcPts val="0"/>
                </a:spcAft>
                <a:defRPr/>
              </a:pPr>
              <a:r>
                <a:rPr lang="nl-NL" sz="1600" kern="0" dirty="0" err="1">
                  <a:solidFill>
                    <a:srgbClr val="1F497D"/>
                  </a:solidFill>
                  <a:latin typeface="Calibri"/>
                  <a:cs typeface="Calibri"/>
                </a:rPr>
                <a:t>local</a:t>
              </a:r>
              <a:r>
                <a:rPr lang="nl-NL" sz="1600" kern="0" dirty="0">
                  <a:solidFill>
                    <a:srgbClr val="1F497D"/>
                  </a:solidFill>
                  <a:latin typeface="Calibri"/>
                  <a:cs typeface="Calibri"/>
                </a:rPr>
                <a:t> </a:t>
              </a:r>
              <a:r>
                <a:rPr lang="nl-NL" sz="1600" kern="0" dirty="0" err="1">
                  <a:solidFill>
                    <a:srgbClr val="1F497D"/>
                  </a:solidFill>
                  <a:latin typeface="Calibri"/>
                  <a:cs typeface="Calibri"/>
                </a:rPr>
                <a:t>ecosystems</a:t>
              </a:r>
              <a:endParaRPr lang="nl-NL" sz="1600" kern="0" dirty="0">
                <a:solidFill>
                  <a:srgbClr val="1F497D"/>
                </a:solidFill>
                <a:latin typeface="Calibri"/>
                <a:cs typeface="Calibri"/>
              </a:endParaRPr>
            </a:p>
          </p:txBody>
        </p:sp>
      </p:grpSp>
    </p:spTree>
    <p:extLst>
      <p:ext uri="{BB962C8B-B14F-4D97-AF65-F5344CB8AC3E}">
        <p14:creationId xmlns:p14="http://schemas.microsoft.com/office/powerpoint/2010/main" val="1309543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1"/>
                                        </p:tgtEl>
                                        <p:attrNameLst>
                                          <p:attrName>style.visibility</p:attrName>
                                        </p:attrNameLst>
                                      </p:cBhvr>
                                      <p:to>
                                        <p:strVal val="visible"/>
                                      </p:to>
                                    </p:set>
                                    <p:animEffect transition="in" filter="fade">
                                      <p:cBhvr>
                                        <p:cTn id="15" dur="500"/>
                                        <p:tgtEl>
                                          <p:spTgt spid="23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2"/>
                                        </p:tgtEl>
                                        <p:attrNameLst>
                                          <p:attrName>style.visibility</p:attrName>
                                        </p:attrNameLst>
                                      </p:cBhvr>
                                      <p:to>
                                        <p:strVal val="visible"/>
                                      </p:to>
                                    </p:set>
                                    <p:animEffect transition="in" filter="fade">
                                      <p:cBhvr>
                                        <p:cTn id="19" dur="500"/>
                                        <p:tgtEl>
                                          <p:spTgt spid="232"/>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0"/>
                                        </p:tgtEl>
                                        <p:attrNameLst>
                                          <p:attrName>style.visibility</p:attrName>
                                        </p:attrNameLst>
                                      </p:cBhvr>
                                      <p:to>
                                        <p:strVal val="visible"/>
                                      </p:to>
                                    </p:set>
                                    <p:animEffect transition="in" filter="fade">
                                      <p:cBhvr>
                                        <p:cTn id="23" dur="500"/>
                                        <p:tgtEl>
                                          <p:spTgt spid="13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fade">
                                      <p:cBhvr>
                                        <p:cTn id="27" dur="500"/>
                                        <p:tgtEl>
                                          <p:spTgt spid="136"/>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2"/>
                                        </p:tgtEl>
                                        <p:attrNameLst>
                                          <p:attrName>style.visibility</p:attrName>
                                        </p:attrNameLst>
                                      </p:cBhvr>
                                      <p:to>
                                        <p:strVal val="visible"/>
                                      </p:to>
                                    </p:set>
                                    <p:animEffect transition="in" filter="fade">
                                      <p:cBhvr>
                                        <p:cTn id="31" dur="500"/>
                                        <p:tgtEl>
                                          <p:spTgt spid="142"/>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7"/>
                                        </p:tgtEl>
                                        <p:attrNameLst>
                                          <p:attrName>style.visibility</p:attrName>
                                        </p:attrNameLst>
                                      </p:cBhvr>
                                      <p:to>
                                        <p:strVal val="visible"/>
                                      </p:to>
                                    </p:set>
                                    <p:animEffect transition="in" filter="fade">
                                      <p:cBhvr>
                                        <p:cTn id="35" dur="500"/>
                                        <p:tgtEl>
                                          <p:spTgt spid="167"/>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9"/>
                                        </p:tgtEl>
                                        <p:attrNameLst>
                                          <p:attrName>style.visibility</p:attrName>
                                        </p:attrNameLst>
                                      </p:cBhvr>
                                      <p:to>
                                        <p:strVal val="visible"/>
                                      </p:to>
                                    </p:set>
                                    <p:animEffect transition="in" filter="fade">
                                      <p:cBhvr>
                                        <p:cTn id="39" dur="500"/>
                                        <p:tgtEl>
                                          <p:spTgt spid="149"/>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155"/>
                                        </p:tgtEl>
                                        <p:attrNameLst>
                                          <p:attrName>style.visibility</p:attrName>
                                        </p:attrNameLst>
                                      </p:cBhvr>
                                      <p:to>
                                        <p:strVal val="visible"/>
                                      </p:to>
                                    </p:set>
                                    <p:animEffect transition="in" filter="fade">
                                      <p:cBhvr>
                                        <p:cTn id="43" dur="500"/>
                                        <p:tgtEl>
                                          <p:spTgt spid="155"/>
                                        </p:tgtEl>
                                      </p:cBhvr>
                                    </p:animEffect>
                                  </p:childTnLst>
                                </p:cTn>
                              </p:par>
                            </p:childTnLst>
                          </p:cTn>
                        </p:par>
                        <p:par>
                          <p:cTn id="44" fill="hold" nodeType="afterGroup">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Afbeelding 2" descr="Afbeelding met speelgoed, LEGO&#10;&#10;Automatisch gegenereerde beschrijving">
            <a:extLst>
              <a:ext uri="{FF2B5EF4-FFF2-40B4-BE49-F238E27FC236}">
                <a16:creationId xmlns:a16="http://schemas.microsoft.com/office/drawing/2014/main" id="{6ED6FCD9-9CE0-B088-9840-9DEEB6359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100"/>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B2A0D99D-47FE-D56C-43FF-6E24DFA4E462}"/>
              </a:ext>
            </a:extLst>
          </p:cNvPr>
          <p:cNvSpPr txBox="1">
            <a:spLocks noChangeArrowheads="1"/>
          </p:cNvSpPr>
          <p:nvPr/>
        </p:nvSpPr>
        <p:spPr bwMode="auto">
          <a:xfrm>
            <a:off x="-180975" y="-496888"/>
            <a:ext cx="3059113" cy="1323976"/>
          </a:xfrm>
          <a:prstGeom prst="rect">
            <a:avLst/>
          </a:prstGeom>
          <a:noFill/>
          <a:ln>
            <a:noFill/>
          </a:ln>
        </p:spPr>
        <p:txBody>
          <a:bodyPr>
            <a:spAutoFit/>
          </a:bodyPr>
          <a:lstStyle>
            <a:lvl1pPr>
              <a:defRPr sz="2400">
                <a:solidFill>
                  <a:schemeClr val="tx1"/>
                </a:solidFill>
                <a:latin typeface="News Gothic" pitchFamily="34" charset="0"/>
                <a:ea typeface="ＭＳ Ｐゴシック" panose="020B0600070205080204" pitchFamily="34" charset="-128"/>
              </a:defRPr>
            </a:lvl1pPr>
            <a:lvl2pPr marL="742950" indent="-285750">
              <a:defRPr sz="2400">
                <a:solidFill>
                  <a:schemeClr val="tx1"/>
                </a:solidFill>
                <a:latin typeface="News Gothic" pitchFamily="34" charset="0"/>
                <a:ea typeface="ＭＳ Ｐゴシック" panose="020B0600070205080204" pitchFamily="34" charset="-128"/>
              </a:defRPr>
            </a:lvl2pPr>
            <a:lvl3pPr marL="1143000" indent="-228600">
              <a:defRPr sz="2400">
                <a:solidFill>
                  <a:schemeClr val="tx1"/>
                </a:solidFill>
                <a:latin typeface="News Gothic" pitchFamily="34" charset="0"/>
                <a:ea typeface="ＭＳ Ｐゴシック" panose="020B0600070205080204" pitchFamily="34" charset="-128"/>
              </a:defRPr>
            </a:lvl3pPr>
            <a:lvl4pPr marL="1600200" indent="-228600">
              <a:defRPr sz="2400">
                <a:solidFill>
                  <a:schemeClr val="tx1"/>
                </a:solidFill>
                <a:latin typeface="News Gothic" pitchFamily="34" charset="0"/>
                <a:ea typeface="ＭＳ Ｐゴシック" panose="020B0600070205080204" pitchFamily="34" charset="-128"/>
              </a:defRPr>
            </a:lvl4pPr>
            <a:lvl5pPr marL="2057400" indent="-228600">
              <a:defRPr sz="2400">
                <a:solidFill>
                  <a:schemeClr val="tx1"/>
                </a:solidFill>
                <a:latin typeface="News Gothic"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News Gothic" pitchFamily="34" charset="0"/>
                <a:ea typeface="ＭＳ Ｐゴシック" panose="020B0600070205080204" pitchFamily="34" charset="-128"/>
              </a:defRPr>
            </a:lvl9pPr>
          </a:lstStyle>
          <a:p>
            <a:pPr>
              <a:spcBef>
                <a:spcPct val="50000"/>
              </a:spcBef>
              <a:defRPr/>
            </a:pPr>
            <a:endParaRPr lang="en-US" altLang="en-US" sz="3200"/>
          </a:p>
          <a:p>
            <a:pPr algn="r">
              <a:spcBef>
                <a:spcPct val="50000"/>
              </a:spcBef>
              <a:defRPr/>
            </a:pPr>
            <a:r>
              <a:rPr lang="en-US" altLang="en-US" sz="3200">
                <a:solidFill>
                  <a:schemeClr val="accent5">
                    <a:lumMod val="50000"/>
                  </a:schemeClr>
                </a:solidFill>
              </a:rPr>
              <a:t> 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B4F6A303-16BD-36C5-04B8-8CBF317A5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0"/>
            <a:ext cx="9185275"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CAE53CF3-62E3-DFD3-7ABA-F3CB46A7E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Image result for extinction rebellion">
            <a:extLst>
              <a:ext uri="{FF2B5EF4-FFF2-40B4-BE49-F238E27FC236}">
                <a16:creationId xmlns:a16="http://schemas.microsoft.com/office/drawing/2014/main" id="{89829630-24D9-5E2B-036D-48801A73F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9170988"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ep 4">
            <a:extLst>
              <a:ext uri="{FF2B5EF4-FFF2-40B4-BE49-F238E27FC236}">
                <a16:creationId xmlns:a16="http://schemas.microsoft.com/office/drawing/2014/main" id="{CFA80B99-3D94-A92F-44C0-2662CAB53B81}"/>
              </a:ext>
            </a:extLst>
          </p:cNvPr>
          <p:cNvGrpSpPr>
            <a:grpSpLocks/>
          </p:cNvGrpSpPr>
          <p:nvPr/>
        </p:nvGrpSpPr>
        <p:grpSpPr bwMode="auto">
          <a:xfrm>
            <a:off x="0" y="-100013"/>
            <a:ext cx="9074150" cy="6854826"/>
            <a:chOff x="69442" y="-99392"/>
            <a:chExt cx="9074558" cy="6854826"/>
          </a:xfrm>
        </p:grpSpPr>
        <p:pic>
          <p:nvPicPr>
            <p:cNvPr id="57347" name="Picture 10" descr="Image result for greta thunberg">
              <a:extLst>
                <a:ext uri="{FF2B5EF4-FFF2-40B4-BE49-F238E27FC236}">
                  <a16:creationId xmlns:a16="http://schemas.microsoft.com/office/drawing/2014/main" id="{D4065A51-84E3-303C-960E-60EB54B62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2" y="-99392"/>
              <a:ext cx="9074558" cy="685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1">
              <a:extLst>
                <a:ext uri="{FF2B5EF4-FFF2-40B4-BE49-F238E27FC236}">
                  <a16:creationId xmlns:a16="http://schemas.microsoft.com/office/drawing/2014/main" id="{95430369-F2C1-5600-15AB-01788FB7E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2" y="-99392"/>
              <a:ext cx="3948113"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B35CD5F1-8B4E-EF25-C73B-499D546128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0163"/>
            <a:ext cx="4500562"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2">
            <a:extLst>
              <a:ext uri="{FF2B5EF4-FFF2-40B4-BE49-F238E27FC236}">
                <a16:creationId xmlns:a16="http://schemas.microsoft.com/office/drawing/2014/main" id="{15D305A3-EE98-47D6-E7AB-48839C5442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3438"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a:extLst>
              <a:ext uri="{FF2B5EF4-FFF2-40B4-BE49-F238E27FC236}">
                <a16:creationId xmlns:a16="http://schemas.microsoft.com/office/drawing/2014/main" id="{11B861F0-1FE2-584F-C516-7033B09E21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3343275"/>
            <a:ext cx="4616450"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a:extLst>
              <a:ext uri="{FF2B5EF4-FFF2-40B4-BE49-F238E27FC236}">
                <a16:creationId xmlns:a16="http://schemas.microsoft.com/office/drawing/2014/main" id="{66BB75C8-E3B3-9C39-32B4-15846A311B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354388"/>
            <a:ext cx="4500562"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a:extLst>
              <a:ext uri="{FF2B5EF4-FFF2-40B4-BE49-F238E27FC236}">
                <a16:creationId xmlns:a16="http://schemas.microsoft.com/office/drawing/2014/main" id="{E85DACD2-F044-54AC-0997-9A2E696EB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823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3_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innenweb">
  <a:themeElements>
    <a:clrScheme name="StoasVilentum">
      <a:dk1>
        <a:sysClr val="windowText" lastClr="000000"/>
      </a:dk1>
      <a:lt1>
        <a:sysClr val="window" lastClr="FFFFFF"/>
      </a:lt1>
      <a:dk2>
        <a:srgbClr val="333333"/>
      </a:dk2>
      <a:lt2>
        <a:srgbClr val="D5D5D5"/>
      </a:lt2>
      <a:accent1>
        <a:srgbClr val="ABCB59"/>
      </a:accent1>
      <a:accent2>
        <a:srgbClr val="4C565C"/>
      </a:accent2>
      <a:accent3>
        <a:srgbClr val="68802B"/>
      </a:accent3>
      <a:accent4>
        <a:srgbClr val="2B4D80"/>
      </a:accent4>
      <a:accent5>
        <a:srgbClr val="BE88BC"/>
      </a:accent5>
      <a:accent6>
        <a:srgbClr val="806152"/>
      </a:accent6>
      <a:hlink>
        <a:srgbClr val="000000"/>
      </a:hlink>
      <a:folHlink>
        <a:srgbClr val="4C565C"/>
      </a:folHlink>
    </a:clrScheme>
    <a:fontScheme name="StoasVilentum">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Presentation.potx" id="{F298AB85-8BEA-468A-A16A-DD0E2E55BF9E}" vid="{CBDA52FE-5E15-4775-91BC-5DB52D7DC4DC}"/>
    </a:ext>
  </a:extLst>
</a:theme>
</file>

<file path=ppt/theme/theme4.xml><?xml version="1.0" encoding="utf-8"?>
<a:theme xmlns:a="http://schemas.openxmlformats.org/drawingml/2006/main" name="5_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3"/>
        </a:solidFill>
      </a:spPr>
      <a:bodyPr wrap="none" rtlCol="0">
        <a:spAutoFit/>
      </a:bodyPr>
      <a:lstStyle>
        <a:defPPr>
          <a:lnSpc>
            <a:spcPts val="1800"/>
          </a:lnSpc>
          <a:defRPr sz="1400" dirty="0" err="1" smtClean="0">
            <a:latin typeface="Verdana" pitchFamily="34" charset="0"/>
          </a:defRPr>
        </a:defPPr>
      </a:lstStyle>
    </a:tx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9693DDEBB9234399FE2DF0744C4585" ma:contentTypeVersion="14" ma:contentTypeDescription="Een nieuw document maken." ma:contentTypeScope="" ma:versionID="02bd935404fe9d506ca3384c274e3bda">
  <xsd:schema xmlns:xsd="http://www.w3.org/2001/XMLSchema" xmlns:xs="http://www.w3.org/2001/XMLSchema" xmlns:p="http://schemas.microsoft.com/office/2006/metadata/properties" xmlns:ns3="d2b4e786-30d2-4c2c-8967-087d16987aff" xmlns:ns4="8ea29b0d-3347-4137-a513-a85c127b091c" targetNamespace="http://schemas.microsoft.com/office/2006/metadata/properties" ma:root="true" ma:fieldsID="a009dcd86667ccb58c72b57d5312e56f" ns3:_="" ns4:_="">
    <xsd:import namespace="d2b4e786-30d2-4c2c-8967-087d16987aff"/>
    <xsd:import namespace="8ea29b0d-3347-4137-a513-a85c127b091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4e786-30d2-4c2c-8967-087d1698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a29b0d-3347-4137-a513-a85c127b091c"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SharingHintHash" ma:index="20"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8837C4-EA34-4A16-8D44-D3A578E876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b4e786-30d2-4c2c-8967-087d16987aff"/>
    <ds:schemaRef ds:uri="8ea29b0d-3347-4137-a513-a85c127b09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E81660-1A4C-4C83-ABE5-1BCC2AFC0109}">
  <ds:schemaRefs>
    <ds:schemaRef ds:uri="http://schemas.microsoft.com/office/2006/documentManagement/types"/>
    <ds:schemaRef ds:uri="d2b4e786-30d2-4c2c-8967-087d16987aff"/>
    <ds:schemaRef ds:uri="http://www.w3.org/XML/1998/namespace"/>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 ds:uri="8ea29b0d-3347-4137-a513-a85c127b091c"/>
    <ds:schemaRef ds:uri="http://purl.org/dc/dcmitype/"/>
  </ds:schemaRefs>
</ds:datastoreItem>
</file>

<file path=customXml/itemProps3.xml><?xml version="1.0" encoding="utf-8"?>
<ds:datastoreItem xmlns:ds="http://schemas.openxmlformats.org/officeDocument/2006/customXml" ds:itemID="{23864F44-B2CD-40DD-842F-0009F30C5F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10880</TotalTime>
  <Words>2625</Words>
  <Application>Microsoft Office PowerPoint</Application>
  <PresentationFormat>On-screen Show (4:3)</PresentationFormat>
  <Paragraphs>295</Paragraphs>
  <Slides>48</Slides>
  <Notes>15</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48</vt:i4>
      </vt:variant>
    </vt:vector>
  </HeadingPairs>
  <TitlesOfParts>
    <vt:vector size="62" baseType="lpstr">
      <vt:lpstr>Arial</vt:lpstr>
      <vt:lpstr>Calibri</vt:lpstr>
      <vt:lpstr>Calibri Light</vt:lpstr>
      <vt:lpstr>Franklin Gothic Book</vt:lpstr>
      <vt:lpstr>News Gothic</vt:lpstr>
      <vt:lpstr>Open Sans</vt:lpstr>
      <vt:lpstr>Verdana</vt:lpstr>
      <vt:lpstr>Wingdings</vt:lpstr>
      <vt:lpstr>3_Wageningen UR</vt:lpstr>
      <vt:lpstr>Custom Design</vt:lpstr>
      <vt:lpstr>Spinnenweb</vt:lpstr>
      <vt:lpstr>5_Wageningen UR</vt:lpstr>
      <vt:lpstr>Office Theme</vt:lpstr>
      <vt:lpstr>Document</vt:lpstr>
      <vt:lpstr>Learning our way out of systemic global dysfunction: rethinking STEM education in the Capitalocene Arjen Wals, Wageningen University/NMBU/UNESCO  Keynote ETE IV: STEM &amp; Open Schooling for Sustainability Education Conference Naturalis, Leiden May 11,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questions?</vt:lpstr>
      <vt:lpstr>PowerPoint Presentation</vt:lpstr>
      <vt:lpstr>PowerPoint Presentation</vt:lpstr>
      <vt:lpstr>PowerPoint Presentation</vt:lpstr>
      <vt:lpstr>What is education for? (modified after Biesta, 2012)</vt:lpstr>
      <vt:lpstr>PowerPoint Presentation</vt:lpstr>
      <vt:lpstr>Five inter-connected spheres of sust-bildung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 library</vt:lpstr>
      <vt:lpstr>Vintage Clothing Fairs</vt:lpstr>
      <vt:lpstr>PowerPoint Presentation</vt:lpstr>
      <vt:lpstr>PowerPoint Presentation</vt:lpstr>
      <vt:lpstr>PowerPoint Presentation</vt:lpstr>
      <vt:lpstr>Local Sustainability Investigations</vt:lpstr>
      <vt:lpstr>PowerPoint Presentation</vt:lpstr>
      <vt:lpstr>PowerPoint Presentation</vt:lpstr>
      <vt:lpstr>PowerPoint Presentation</vt:lpstr>
      <vt:lpstr>PowerPoint Presentation</vt:lpstr>
      <vt:lpstr>PowerPoint Presentation</vt:lpstr>
      <vt:lpstr>Convergences</vt:lpstr>
      <vt:lpstr>PowerPoint Presentation</vt:lpstr>
      <vt:lpstr>PowerPoint Presentation</vt:lpstr>
    </vt:vector>
  </TitlesOfParts>
  <Manager>Ruud Verkerke</Manager>
  <Company>CPRO-DLO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Titel-slide (44 pt groene tekst op groene lijn; 2e regel eronder)</dc:title>
  <dc:creator>rina kleinjan</dc:creator>
  <dc:description>Huisstijltemplate oktober 2003:_x000d_
Beamerpresentatie voor slides met blauwe achtergrond, incl. blauwe titelslide en afsluiter</dc:description>
  <cp:lastModifiedBy>Arjen EJ Wals</cp:lastModifiedBy>
  <cp:revision>338</cp:revision>
  <cp:lastPrinted>2003-10-17T13:36:13Z</cp:lastPrinted>
  <dcterms:created xsi:type="dcterms:W3CDTF">2003-10-22T09:39:25Z</dcterms:created>
  <dcterms:modified xsi:type="dcterms:W3CDTF">2023-05-09T15:12:02Z</dcterms:modified>
  <cp:category>Huisstijl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0x010100959693DDEBB9234399FE2DF0744C4585</vt:lpwstr>
  </property>
</Properties>
</file>